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648" r:id="rId1"/>
  </p:sldMasterIdLst>
  <p:sldIdLst>
    <p:sldId id="282" r:id="rId2"/>
    <p:sldId id="256" r:id="rId3"/>
    <p:sldId id="320" r:id="rId4"/>
    <p:sldId id="317" r:id="rId5"/>
    <p:sldId id="257" r:id="rId6"/>
    <p:sldId id="318" r:id="rId7"/>
    <p:sldId id="319" r:id="rId8"/>
    <p:sldId id="258" r:id="rId9"/>
    <p:sldId id="259" r:id="rId10"/>
    <p:sldId id="321" r:id="rId11"/>
    <p:sldId id="322" r:id="rId12"/>
    <p:sldId id="324" r:id="rId13"/>
    <p:sldId id="261" r:id="rId14"/>
    <p:sldId id="262" r:id="rId15"/>
    <p:sldId id="325" r:id="rId16"/>
    <p:sldId id="263" r:id="rId17"/>
    <p:sldId id="264" r:id="rId18"/>
    <p:sldId id="265" r:id="rId19"/>
    <p:sldId id="266" r:id="rId20"/>
    <p:sldId id="323" r:id="rId21"/>
    <p:sldId id="267" r:id="rId22"/>
    <p:sldId id="268" r:id="rId23"/>
    <p:sldId id="269" r:id="rId24"/>
    <p:sldId id="270" r:id="rId25"/>
    <p:sldId id="271" r:id="rId26"/>
    <p:sldId id="272" r:id="rId27"/>
    <p:sldId id="273" r:id="rId28"/>
    <p:sldId id="274" r:id="rId29"/>
    <p:sldId id="276" r:id="rId30"/>
    <p:sldId id="277" r:id="rId31"/>
    <p:sldId id="278" r:id="rId32"/>
    <p:sldId id="279" r:id="rId33"/>
    <p:sldId id="280" r:id="rId34"/>
    <p:sldId id="281" r:id="rId35"/>
    <p:sldId id="283" r:id="rId36"/>
    <p:sldId id="284" r:id="rId37"/>
    <p:sldId id="285" r:id="rId38"/>
    <p:sldId id="286" r:id="rId39"/>
    <p:sldId id="287" r:id="rId40"/>
    <p:sldId id="288" r:id="rId41"/>
    <p:sldId id="289" r:id="rId42"/>
    <p:sldId id="290" r:id="rId43"/>
    <p:sldId id="292" r:id="rId44"/>
    <p:sldId id="293" r:id="rId45"/>
    <p:sldId id="294" r:id="rId46"/>
    <p:sldId id="295" r:id="rId47"/>
    <p:sldId id="296" r:id="rId48"/>
    <p:sldId id="305" r:id="rId49"/>
    <p:sldId id="291" r:id="rId50"/>
    <p:sldId id="310" r:id="rId51"/>
    <p:sldId id="307" r:id="rId52"/>
    <p:sldId id="311" r:id="rId53"/>
    <p:sldId id="297" r:id="rId54"/>
    <p:sldId id="308" r:id="rId55"/>
    <p:sldId id="298" r:id="rId56"/>
    <p:sldId id="299" r:id="rId57"/>
    <p:sldId id="301" r:id="rId58"/>
    <p:sldId id="302" r:id="rId59"/>
    <p:sldId id="303" r:id="rId60"/>
    <p:sldId id="304" r:id="rId61"/>
    <p:sldId id="306" r:id="rId62"/>
    <p:sldId id="312" r:id="rId63"/>
    <p:sldId id="313" r:id="rId64"/>
    <p:sldId id="314" r:id="rId65"/>
    <p:sldId id="315" r:id="rId66"/>
    <p:sldId id="316"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624" autoAdjust="0"/>
  </p:normalViewPr>
  <p:slideViewPr>
    <p:cSldViewPr>
      <p:cViewPr varScale="1">
        <p:scale>
          <a:sx n="69" d="100"/>
          <a:sy n="69" d="100"/>
        </p:scale>
        <p:origin x="-54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3875911-B327-4896-84B7-1BA42AF68D25}" type="datetimeFigureOut">
              <a:rPr lang="en-US" smtClean="0"/>
              <a:pPr/>
              <a:t>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B7709-952F-4F32-8AB7-23FF90906AD1}" type="slidenum">
              <a:rPr lang="en-US" smtClean="0"/>
              <a:pPr/>
              <a:t>‹#›</a:t>
            </a:fld>
            <a:endParaRPr lang="en-US"/>
          </a:p>
        </p:txBody>
      </p:sp>
    </p:spTree>
  </p:cSld>
  <p:clrMapOvr>
    <a:masterClrMapping/>
  </p:clrMapOvr>
  <p:transition spd="slow" advClick="0" advTm="4000">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875911-B327-4896-84B7-1BA42AF68D25}" type="datetimeFigureOut">
              <a:rPr lang="en-US" smtClean="0"/>
              <a:pPr/>
              <a:t>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B7709-952F-4F32-8AB7-23FF90906AD1}" type="slidenum">
              <a:rPr lang="en-US" smtClean="0"/>
              <a:pPr/>
              <a:t>‹#›</a:t>
            </a:fld>
            <a:endParaRPr lang="en-US"/>
          </a:p>
        </p:txBody>
      </p:sp>
    </p:spTree>
  </p:cSld>
  <p:clrMapOvr>
    <a:masterClrMapping/>
  </p:clrMapOvr>
  <p:transition spd="slow" advClick="0" advTm="4000">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875911-B327-4896-84B7-1BA42AF68D25}" type="datetimeFigureOut">
              <a:rPr lang="en-US" smtClean="0"/>
              <a:pPr/>
              <a:t>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B7709-952F-4F32-8AB7-23FF90906AD1}" type="slidenum">
              <a:rPr lang="en-US" smtClean="0"/>
              <a:pPr/>
              <a:t>‹#›</a:t>
            </a:fld>
            <a:endParaRPr lang="en-US"/>
          </a:p>
        </p:txBody>
      </p:sp>
    </p:spTree>
  </p:cSld>
  <p:clrMapOvr>
    <a:masterClrMapping/>
  </p:clrMapOvr>
  <p:transition spd="slow" advClick="0" advTm="4000">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875911-B327-4896-84B7-1BA42AF68D25}" type="datetimeFigureOut">
              <a:rPr lang="en-US" smtClean="0"/>
              <a:pPr/>
              <a:t>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B7709-952F-4F32-8AB7-23FF90906AD1}" type="slidenum">
              <a:rPr lang="en-US" smtClean="0"/>
              <a:pPr/>
              <a:t>‹#›</a:t>
            </a:fld>
            <a:endParaRPr lang="en-US"/>
          </a:p>
        </p:txBody>
      </p:sp>
    </p:spTree>
  </p:cSld>
  <p:clrMapOvr>
    <a:masterClrMapping/>
  </p:clrMapOvr>
  <p:transition spd="slow" advClick="0" advTm="4000">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875911-B327-4896-84B7-1BA42AF68D25}" type="datetimeFigureOut">
              <a:rPr lang="en-US" smtClean="0"/>
              <a:pPr/>
              <a:t>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B7709-952F-4F32-8AB7-23FF90906AD1}" type="slidenum">
              <a:rPr lang="en-US" smtClean="0"/>
              <a:pPr/>
              <a:t>‹#›</a:t>
            </a:fld>
            <a:endParaRPr lang="en-US"/>
          </a:p>
        </p:txBody>
      </p:sp>
    </p:spTree>
  </p:cSld>
  <p:clrMapOvr>
    <a:masterClrMapping/>
  </p:clrMapOvr>
  <p:transition spd="slow" advClick="0" advTm="4000">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3875911-B327-4896-84B7-1BA42AF68D25}" type="datetimeFigureOut">
              <a:rPr lang="en-US" smtClean="0"/>
              <a:pPr/>
              <a:t>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B7709-952F-4F32-8AB7-23FF90906AD1}" type="slidenum">
              <a:rPr lang="en-US" smtClean="0"/>
              <a:pPr/>
              <a:t>‹#›</a:t>
            </a:fld>
            <a:endParaRPr lang="en-US"/>
          </a:p>
        </p:txBody>
      </p:sp>
    </p:spTree>
  </p:cSld>
  <p:clrMapOvr>
    <a:masterClrMapping/>
  </p:clrMapOvr>
  <p:transition spd="slow" advClick="0" advTm="4000">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3875911-B327-4896-84B7-1BA42AF68D25}" type="datetimeFigureOut">
              <a:rPr lang="en-US" smtClean="0"/>
              <a:pPr/>
              <a:t>1/5/2018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4B7709-952F-4F32-8AB7-23FF90906AD1}" type="slidenum">
              <a:rPr lang="en-US" smtClean="0"/>
              <a:pPr/>
              <a:t>‹#›</a:t>
            </a:fld>
            <a:endParaRPr lang="en-US"/>
          </a:p>
        </p:txBody>
      </p:sp>
    </p:spTree>
  </p:cSld>
  <p:clrMapOvr>
    <a:masterClrMapping/>
  </p:clrMapOvr>
  <p:transition spd="slow" advClick="0" advTm="4000">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3875911-B327-4896-84B7-1BA42AF68D25}" type="datetimeFigureOut">
              <a:rPr lang="en-US" smtClean="0"/>
              <a:pPr/>
              <a:t>1/5/2018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4B7709-952F-4F32-8AB7-23FF90906AD1}" type="slidenum">
              <a:rPr lang="en-US" smtClean="0"/>
              <a:pPr/>
              <a:t>‹#›</a:t>
            </a:fld>
            <a:endParaRPr lang="en-US"/>
          </a:p>
        </p:txBody>
      </p:sp>
    </p:spTree>
  </p:cSld>
  <p:clrMapOvr>
    <a:masterClrMapping/>
  </p:clrMapOvr>
  <p:transition spd="slow" advClick="0" advTm="4000">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75911-B327-4896-84B7-1BA42AF68D25}" type="datetimeFigureOut">
              <a:rPr lang="en-US" smtClean="0"/>
              <a:pPr/>
              <a:t>1/5/2018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4B7709-952F-4F32-8AB7-23FF90906AD1}" type="slidenum">
              <a:rPr lang="en-US" smtClean="0"/>
              <a:pPr/>
              <a:t>‹#›</a:t>
            </a:fld>
            <a:endParaRPr lang="en-US"/>
          </a:p>
        </p:txBody>
      </p:sp>
    </p:spTree>
  </p:cSld>
  <p:clrMapOvr>
    <a:masterClrMapping/>
  </p:clrMapOvr>
  <p:transition spd="slow" advClick="0" advTm="4000">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875911-B327-4896-84B7-1BA42AF68D25}" type="datetimeFigureOut">
              <a:rPr lang="en-US" smtClean="0"/>
              <a:pPr/>
              <a:t>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B7709-952F-4F32-8AB7-23FF90906AD1}" type="slidenum">
              <a:rPr lang="en-US" smtClean="0"/>
              <a:pPr/>
              <a:t>‹#›</a:t>
            </a:fld>
            <a:endParaRPr lang="en-US"/>
          </a:p>
        </p:txBody>
      </p:sp>
    </p:spTree>
  </p:cSld>
  <p:clrMapOvr>
    <a:masterClrMapping/>
  </p:clrMapOvr>
  <p:transition spd="slow" advClick="0" advTm="4000">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875911-B327-4896-84B7-1BA42AF68D25}" type="datetimeFigureOut">
              <a:rPr lang="en-US" smtClean="0"/>
              <a:pPr/>
              <a:t>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B7709-952F-4F32-8AB7-23FF90906AD1}" type="slidenum">
              <a:rPr lang="en-US" smtClean="0"/>
              <a:pPr/>
              <a:t>‹#›</a:t>
            </a:fld>
            <a:endParaRPr lang="en-US"/>
          </a:p>
        </p:txBody>
      </p:sp>
    </p:spTree>
  </p:cSld>
  <p:clrMapOvr>
    <a:masterClrMapping/>
  </p:clrMapOvr>
  <p:transition spd="slow" advClick="0" advTm="4000">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875911-B327-4896-84B7-1BA42AF68D25}" type="datetimeFigureOut">
              <a:rPr lang="en-US" smtClean="0"/>
              <a:pPr/>
              <a:t>1/5/2018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4B7709-952F-4F32-8AB7-23FF90906AD1}"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4000">
    <p:zo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audio" Target="file:///C:\Users\KIRAN\Downloads\Journey-%20Tranzpotter.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w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36.xml.rels><?xml version="1.0" encoding="UTF-8" standalone="yes"?>
<Relationships xmlns="http://schemas.openxmlformats.org/package/2006/relationships"><Relationship Id="rId8" Type="http://schemas.openxmlformats.org/officeDocument/2006/relationships/image" Target="../media/image44.jpeg"/><Relationship Id="rId13" Type="http://schemas.openxmlformats.org/officeDocument/2006/relationships/image" Target="../media/image49.jpeg"/><Relationship Id="rId3" Type="http://schemas.openxmlformats.org/officeDocument/2006/relationships/image" Target="../media/image39.jpeg"/><Relationship Id="rId7" Type="http://schemas.openxmlformats.org/officeDocument/2006/relationships/image" Target="../media/image43.jpeg"/><Relationship Id="rId12" Type="http://schemas.openxmlformats.org/officeDocument/2006/relationships/image" Target="../media/image48.jpeg"/><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eg"/><Relationship Id="rId10" Type="http://schemas.openxmlformats.org/officeDocument/2006/relationships/image" Target="../media/image46.jpeg"/><Relationship Id="rId4" Type="http://schemas.openxmlformats.org/officeDocument/2006/relationships/image" Target="../media/image40.jpeg"/><Relationship Id="rId9" Type="http://schemas.openxmlformats.org/officeDocument/2006/relationships/image" Target="../media/image45.jpeg"/></Relationships>
</file>

<file path=ppt/slides/_rels/slide37.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38.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jpeg"/><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jpeg"/><Relationship Id="rId10" Type="http://schemas.openxmlformats.org/officeDocument/2006/relationships/image" Target="../media/image64.jpeg"/><Relationship Id="rId4" Type="http://schemas.openxmlformats.org/officeDocument/2006/relationships/image" Target="../media/image58.jpeg"/><Relationship Id="rId9" Type="http://schemas.openxmlformats.org/officeDocument/2006/relationships/image" Target="../media/image63.jpeg"/></Relationships>
</file>

<file path=ppt/slides/_rels/slide39.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image" Target="../media/image65.jpeg"/><Relationship Id="rId1" Type="http://schemas.openxmlformats.org/officeDocument/2006/relationships/slideLayout" Target="../slideLayouts/slideLayout7.xml"/><Relationship Id="rId6" Type="http://schemas.openxmlformats.org/officeDocument/2006/relationships/image" Target="../media/image69.jpeg"/><Relationship Id="rId5" Type="http://schemas.openxmlformats.org/officeDocument/2006/relationships/image" Target="../media/image68.jpeg"/><Relationship Id="rId10" Type="http://schemas.openxmlformats.org/officeDocument/2006/relationships/image" Target="../media/image73.jpeg"/><Relationship Id="rId4" Type="http://schemas.openxmlformats.org/officeDocument/2006/relationships/image" Target="../media/image67.jpeg"/><Relationship Id="rId9" Type="http://schemas.openxmlformats.org/officeDocument/2006/relationships/image" Target="../media/image72.jpe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41.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79.jpeg"/><Relationship Id="rId1" Type="http://schemas.openxmlformats.org/officeDocument/2006/relationships/slideLayout" Target="../slideLayouts/slideLayout7.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42.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87.jpeg"/><Relationship Id="rId7" Type="http://schemas.openxmlformats.org/officeDocument/2006/relationships/image" Target="../media/image91.jpeg"/><Relationship Id="rId2" Type="http://schemas.openxmlformats.org/officeDocument/2006/relationships/image" Target="../media/image86.jpeg"/><Relationship Id="rId1" Type="http://schemas.openxmlformats.org/officeDocument/2006/relationships/slideLayout" Target="../slideLayouts/slideLayout7.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43.xml.rels><?xml version="1.0" encoding="UTF-8" standalone="yes"?>
<Relationships xmlns="http://schemas.openxmlformats.org/package/2006/relationships"><Relationship Id="rId3" Type="http://schemas.openxmlformats.org/officeDocument/2006/relationships/image" Target="../media/image94.jpeg"/><Relationship Id="rId7" Type="http://schemas.openxmlformats.org/officeDocument/2006/relationships/image" Target="../media/image98.jpeg"/><Relationship Id="rId2" Type="http://schemas.openxmlformats.org/officeDocument/2006/relationships/image" Target="../media/image93.jpeg"/><Relationship Id="rId1" Type="http://schemas.openxmlformats.org/officeDocument/2006/relationships/slideLayout" Target="../slideLayouts/slideLayout7.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_rels/slide44.xml.rels><?xml version="1.0" encoding="UTF-8" standalone="yes"?>
<Relationships xmlns="http://schemas.openxmlformats.org/package/2006/relationships"><Relationship Id="rId3" Type="http://schemas.openxmlformats.org/officeDocument/2006/relationships/image" Target="../media/image100.jpeg"/><Relationship Id="rId7" Type="http://schemas.openxmlformats.org/officeDocument/2006/relationships/image" Target="../media/image104.jpeg"/><Relationship Id="rId2" Type="http://schemas.openxmlformats.org/officeDocument/2006/relationships/image" Target="../media/image99.jpeg"/><Relationship Id="rId1" Type="http://schemas.openxmlformats.org/officeDocument/2006/relationships/slideLayout" Target="../slideLayouts/slideLayout7.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_rels/slide45.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7.xml"/><Relationship Id="rId4" Type="http://schemas.openxmlformats.org/officeDocument/2006/relationships/image" Target="../media/image107.jpeg"/></Relationships>
</file>

<file path=ppt/slides/_rels/slide46.xml.rels><?xml version="1.0" encoding="UTF-8" standalone="yes"?>
<Relationships xmlns="http://schemas.openxmlformats.org/package/2006/relationships"><Relationship Id="rId8" Type="http://schemas.openxmlformats.org/officeDocument/2006/relationships/image" Target="../media/image114.jpeg"/><Relationship Id="rId13" Type="http://schemas.openxmlformats.org/officeDocument/2006/relationships/image" Target="../media/image119.jpeg"/><Relationship Id="rId3" Type="http://schemas.openxmlformats.org/officeDocument/2006/relationships/image" Target="../media/image109.jpeg"/><Relationship Id="rId7" Type="http://schemas.openxmlformats.org/officeDocument/2006/relationships/image" Target="../media/image113.jpeg"/><Relationship Id="rId12" Type="http://schemas.openxmlformats.org/officeDocument/2006/relationships/image" Target="../media/image118.jpeg"/><Relationship Id="rId2" Type="http://schemas.openxmlformats.org/officeDocument/2006/relationships/image" Target="../media/image108.jpeg"/><Relationship Id="rId1" Type="http://schemas.openxmlformats.org/officeDocument/2006/relationships/slideLayout" Target="../slideLayouts/slideLayout7.xml"/><Relationship Id="rId6" Type="http://schemas.openxmlformats.org/officeDocument/2006/relationships/image" Target="../media/image112.jpeg"/><Relationship Id="rId11" Type="http://schemas.openxmlformats.org/officeDocument/2006/relationships/image" Target="../media/image117.jpeg"/><Relationship Id="rId5" Type="http://schemas.openxmlformats.org/officeDocument/2006/relationships/image" Target="../media/image111.jpeg"/><Relationship Id="rId10" Type="http://schemas.openxmlformats.org/officeDocument/2006/relationships/image" Target="../media/image116.jpeg"/><Relationship Id="rId4" Type="http://schemas.openxmlformats.org/officeDocument/2006/relationships/image" Target="../media/image110.jpeg"/><Relationship Id="rId9" Type="http://schemas.openxmlformats.org/officeDocument/2006/relationships/image" Target="../media/image115.jpeg"/><Relationship Id="rId14" Type="http://schemas.openxmlformats.org/officeDocument/2006/relationships/image" Target="../media/image120.jpeg"/></Relationships>
</file>

<file path=ppt/slides/_rels/slide47.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png"/><Relationship Id="rId1" Type="http://schemas.openxmlformats.org/officeDocument/2006/relationships/slideLayout" Target="../slideLayouts/slideLayout7.xml"/><Relationship Id="rId4" Type="http://schemas.openxmlformats.org/officeDocument/2006/relationships/image" Target="../media/image126.jpeg"/></Relationships>
</file>

<file path=ppt/slides/_rels/slide51.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7.xml"/><Relationship Id="rId5" Type="http://schemas.openxmlformats.org/officeDocument/2006/relationships/image" Target="../media/image135.jpeg"/><Relationship Id="rId4" Type="http://schemas.openxmlformats.org/officeDocument/2006/relationships/image" Target="../media/image134.jpeg"/></Relationships>
</file>

<file path=ppt/slides/_rels/slide57.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jpeg"/><Relationship Id="rId1" Type="http://schemas.openxmlformats.org/officeDocument/2006/relationships/slideLayout" Target="../slideLayouts/slideLayout7.xml"/><Relationship Id="rId4" Type="http://schemas.openxmlformats.org/officeDocument/2006/relationships/image" Target="../media/image138.jpeg"/></Relationships>
</file>

<file path=ppt/slides/_rels/slide58.xml.rels><?xml version="1.0" encoding="UTF-8" standalone="yes"?>
<Relationships xmlns="http://schemas.openxmlformats.org/package/2006/relationships"><Relationship Id="rId3" Type="http://schemas.openxmlformats.org/officeDocument/2006/relationships/image" Target="../media/image140.png"/><Relationship Id="rId7" Type="http://schemas.openxmlformats.org/officeDocument/2006/relationships/image" Target="../media/image144.jpeg"/><Relationship Id="rId2" Type="http://schemas.openxmlformats.org/officeDocument/2006/relationships/image" Target="../media/image139.png"/><Relationship Id="rId1" Type="http://schemas.openxmlformats.org/officeDocument/2006/relationships/slideLayout" Target="../slideLayouts/slideLayout7.xml"/><Relationship Id="rId6" Type="http://schemas.openxmlformats.org/officeDocument/2006/relationships/image" Target="../media/image143.jpeg"/><Relationship Id="rId5" Type="http://schemas.openxmlformats.org/officeDocument/2006/relationships/image" Target="../media/image142.jpeg"/><Relationship Id="rId4" Type="http://schemas.openxmlformats.org/officeDocument/2006/relationships/image" Target="../media/image141.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cambridgeinternational.org/programmes-and-qualifications/cambridge-secondary-2/cambridge-ice/" TargetMode="Externa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46.jpeg"/><Relationship Id="rId7" Type="http://schemas.openxmlformats.org/officeDocument/2006/relationships/image" Target="../media/image150.jpeg"/><Relationship Id="rId2" Type="http://schemas.openxmlformats.org/officeDocument/2006/relationships/image" Target="../media/image145.jpeg"/><Relationship Id="rId1" Type="http://schemas.openxmlformats.org/officeDocument/2006/relationships/slideLayout" Target="../slideLayouts/slideLayout7.xml"/><Relationship Id="rId6" Type="http://schemas.openxmlformats.org/officeDocument/2006/relationships/image" Target="../media/image149.jpeg"/><Relationship Id="rId5" Type="http://schemas.openxmlformats.org/officeDocument/2006/relationships/image" Target="../media/image148.jpeg"/><Relationship Id="rId4" Type="http://schemas.openxmlformats.org/officeDocument/2006/relationships/image" Target="../media/image147.jpeg"/></Relationships>
</file>

<file path=ppt/slides/_rels/slide61.xml.rels><?xml version="1.0" encoding="UTF-8" standalone="yes"?>
<Relationships xmlns="http://schemas.openxmlformats.org/package/2006/relationships"><Relationship Id="rId8" Type="http://schemas.openxmlformats.org/officeDocument/2006/relationships/image" Target="../media/image157.emf"/><Relationship Id="rId13" Type="http://schemas.openxmlformats.org/officeDocument/2006/relationships/image" Target="../media/image162.jpeg"/><Relationship Id="rId18" Type="http://schemas.openxmlformats.org/officeDocument/2006/relationships/image" Target="../media/image167.emf"/><Relationship Id="rId3" Type="http://schemas.openxmlformats.org/officeDocument/2006/relationships/image" Target="../media/image152.jpeg"/><Relationship Id="rId21" Type="http://schemas.openxmlformats.org/officeDocument/2006/relationships/image" Target="../media/image170.jpeg"/><Relationship Id="rId7" Type="http://schemas.openxmlformats.org/officeDocument/2006/relationships/image" Target="../media/image156.emf"/><Relationship Id="rId12" Type="http://schemas.openxmlformats.org/officeDocument/2006/relationships/image" Target="../media/image161.jpeg"/><Relationship Id="rId17" Type="http://schemas.openxmlformats.org/officeDocument/2006/relationships/image" Target="../media/image166.emf"/><Relationship Id="rId2" Type="http://schemas.openxmlformats.org/officeDocument/2006/relationships/image" Target="../media/image151.jpeg"/><Relationship Id="rId16" Type="http://schemas.openxmlformats.org/officeDocument/2006/relationships/image" Target="../media/image165.jpeg"/><Relationship Id="rId20" Type="http://schemas.openxmlformats.org/officeDocument/2006/relationships/image" Target="../media/image169.emf"/><Relationship Id="rId1" Type="http://schemas.openxmlformats.org/officeDocument/2006/relationships/slideLayout" Target="../slideLayouts/slideLayout7.xml"/><Relationship Id="rId6" Type="http://schemas.openxmlformats.org/officeDocument/2006/relationships/image" Target="../media/image155.png"/><Relationship Id="rId11" Type="http://schemas.openxmlformats.org/officeDocument/2006/relationships/image" Target="../media/image160.emf"/><Relationship Id="rId5" Type="http://schemas.openxmlformats.org/officeDocument/2006/relationships/image" Target="../media/image154.jpeg"/><Relationship Id="rId15" Type="http://schemas.openxmlformats.org/officeDocument/2006/relationships/image" Target="../media/image164.jpeg"/><Relationship Id="rId10" Type="http://schemas.openxmlformats.org/officeDocument/2006/relationships/image" Target="../media/image159.emf"/><Relationship Id="rId19" Type="http://schemas.openxmlformats.org/officeDocument/2006/relationships/image" Target="../media/image168.emf"/><Relationship Id="rId4" Type="http://schemas.openxmlformats.org/officeDocument/2006/relationships/image" Target="../media/image153.jpeg"/><Relationship Id="rId9" Type="http://schemas.openxmlformats.org/officeDocument/2006/relationships/image" Target="../media/image158.png"/><Relationship Id="rId14" Type="http://schemas.openxmlformats.org/officeDocument/2006/relationships/image" Target="../media/image163.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image" Target="../media/image171.jpeg"/><Relationship Id="rId1" Type="http://schemas.openxmlformats.org/officeDocument/2006/relationships/slideLayout" Target="../slideLayouts/slideLayout7.xml"/><Relationship Id="rId6" Type="http://schemas.openxmlformats.org/officeDocument/2006/relationships/image" Target="../media/image175.jpeg"/><Relationship Id="rId5" Type="http://schemas.openxmlformats.org/officeDocument/2006/relationships/image" Target="../media/image174.jpeg"/><Relationship Id="rId4" Type="http://schemas.openxmlformats.org/officeDocument/2006/relationships/image" Target="../media/image173.jpeg"/></Relationships>
</file>

<file path=ppt/slides/_rels/slide64.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jpeg"/><Relationship Id="rId1" Type="http://schemas.openxmlformats.org/officeDocument/2006/relationships/slideLayout" Target="../slideLayouts/slideLayout7.xml"/><Relationship Id="rId5" Type="http://schemas.openxmlformats.org/officeDocument/2006/relationships/image" Target="../media/image179.jpeg"/><Relationship Id="rId4" Type="http://schemas.openxmlformats.org/officeDocument/2006/relationships/image" Target="../media/image178.jpeg"/></Relationships>
</file>

<file path=ppt/slides/_rels/slide65.xml.rels><?xml version="1.0" encoding="UTF-8" standalone="yes"?>
<Relationships xmlns="http://schemas.openxmlformats.org/package/2006/relationships"><Relationship Id="rId8" Type="http://schemas.openxmlformats.org/officeDocument/2006/relationships/image" Target="../media/image186.jpeg"/><Relationship Id="rId3" Type="http://schemas.openxmlformats.org/officeDocument/2006/relationships/image" Target="../media/image181.jpeg"/><Relationship Id="rId7" Type="http://schemas.openxmlformats.org/officeDocument/2006/relationships/image" Target="../media/image185.jpeg"/><Relationship Id="rId2" Type="http://schemas.openxmlformats.org/officeDocument/2006/relationships/image" Target="../media/image180.jpeg"/><Relationship Id="rId1" Type="http://schemas.openxmlformats.org/officeDocument/2006/relationships/slideLayout" Target="../slideLayouts/slideLayout7.xml"/><Relationship Id="rId6" Type="http://schemas.openxmlformats.org/officeDocument/2006/relationships/image" Target="../media/image184.jpeg"/><Relationship Id="rId5" Type="http://schemas.openxmlformats.org/officeDocument/2006/relationships/image" Target="../media/image183.jpeg"/><Relationship Id="rId4" Type="http://schemas.openxmlformats.org/officeDocument/2006/relationships/image" Target="../media/image182.jpeg"/><Relationship Id="rId9" Type="http://schemas.openxmlformats.org/officeDocument/2006/relationships/image" Target="../media/image187.jpeg"/></Relationships>
</file>

<file path=ppt/slides/_rels/slide66.xml.rels><?xml version="1.0" encoding="UTF-8" standalone="yes"?>
<Relationships xmlns="http://schemas.openxmlformats.org/package/2006/relationships"><Relationship Id="rId2" Type="http://schemas.openxmlformats.org/officeDocument/2006/relationships/image" Target="../media/image18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KIRAN\Downloads\IMG-20171129-WA0003.jpg"/>
          <p:cNvPicPr>
            <a:picLocks noChangeAspect="1" noChangeArrowheads="1"/>
          </p:cNvPicPr>
          <p:nvPr/>
        </p:nvPicPr>
        <p:blipFill>
          <a:blip r:embed="rId3"/>
          <a:srcRect/>
          <a:stretch>
            <a:fillRect/>
          </a:stretch>
        </p:blipFill>
        <p:spPr bwMode="auto">
          <a:xfrm>
            <a:off x="273155" y="0"/>
            <a:ext cx="8597689" cy="6858000"/>
          </a:xfrm>
          <a:prstGeom prst="rect">
            <a:avLst/>
          </a:prstGeom>
          <a:noFill/>
        </p:spPr>
      </p:pic>
      <p:sp>
        <p:nvSpPr>
          <p:cNvPr id="5" name="TextBox 4"/>
          <p:cNvSpPr txBox="1"/>
          <p:nvPr/>
        </p:nvSpPr>
        <p:spPr>
          <a:xfrm>
            <a:off x="3657600" y="1447800"/>
            <a:ext cx="184731" cy="369332"/>
          </a:xfrm>
          <a:prstGeom prst="rect">
            <a:avLst/>
          </a:prstGeom>
          <a:noFill/>
        </p:spPr>
        <p:txBody>
          <a:bodyPr wrap="none" rtlCol="0">
            <a:spAutoFit/>
          </a:bodyPr>
          <a:lstStyle/>
          <a:p>
            <a:endParaRPr lang="en-US" dirty="0"/>
          </a:p>
        </p:txBody>
      </p:sp>
      <p:sp>
        <p:nvSpPr>
          <p:cNvPr id="6" name="Rectangle 5"/>
          <p:cNvSpPr/>
          <p:nvPr/>
        </p:nvSpPr>
        <p:spPr>
          <a:xfrm>
            <a:off x="3733800" y="1524000"/>
            <a:ext cx="4669868" cy="923330"/>
          </a:xfrm>
          <a:prstGeom prst="rect">
            <a:avLst/>
          </a:prstGeom>
          <a:noFill/>
        </p:spPr>
        <p:txBody>
          <a:bodyPr wrap="none" lIns="91440" tIns="45720" rIns="91440" bIns="45720">
            <a:spAutoFit/>
          </a:bodyPr>
          <a:lstStyle/>
          <a:p>
            <a:pPr algn="ctr"/>
            <a:r>
              <a:rPr lang="en-US" sz="5400" b="1" dirty="0" smtClean="0">
                <a:ln w="10541" cmpd="sng">
                  <a:solidFill>
                    <a:schemeClr val="accent1">
                      <a:shade val="88000"/>
                      <a:satMod val="110000"/>
                    </a:schemeClr>
                  </a:solidFill>
                  <a:prstDash val="solid"/>
                </a:ln>
                <a:solidFill>
                  <a:srgbClr val="002060"/>
                </a:solidFill>
                <a:latin typeface="Algerian" pitchFamily="82" charset="0"/>
              </a:rPr>
              <a:t>THE HARVEST</a:t>
            </a:r>
            <a:endParaRPr lang="en-US" sz="5400" b="1" cap="none" spc="0" dirty="0">
              <a:ln w="10541" cmpd="sng">
                <a:solidFill>
                  <a:schemeClr val="accent1">
                    <a:shade val="88000"/>
                    <a:satMod val="110000"/>
                  </a:schemeClr>
                </a:solidFill>
                <a:prstDash val="solid"/>
              </a:ln>
              <a:solidFill>
                <a:srgbClr val="002060"/>
              </a:solidFill>
              <a:effectLst/>
              <a:latin typeface="Algerian" pitchFamily="82" charset="0"/>
            </a:endParaRPr>
          </a:p>
        </p:txBody>
      </p:sp>
      <p:pic>
        <p:nvPicPr>
          <p:cNvPr id="7" name="Journey- Tranzpotter.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cSld>
  <p:clrMapOvr>
    <a:masterClrMapping/>
  </p:clrMapOvr>
  <p:transition spd="slow" advClick="0" advTm="4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00"/>
            <a:ext cx="8305800" cy="4708981"/>
          </a:xfrm>
          <a:prstGeom prst="rect">
            <a:avLst/>
          </a:prstGeom>
        </p:spPr>
        <p:txBody>
          <a:bodyPr wrap="square">
            <a:spAutoFit/>
          </a:bodyPr>
          <a:lstStyle/>
          <a:p>
            <a:pPr lvl="0" algn="just" fontAlgn="base">
              <a:spcBef>
                <a:spcPct val="0"/>
              </a:spcBef>
              <a:spcAft>
                <a:spcPct val="0"/>
              </a:spcAft>
            </a:pPr>
            <a:endParaRPr lang="en-US" sz="1200" b="1" dirty="0" smtClean="0">
              <a:latin typeface="Aharoni" pitchFamily="2" charset="-79"/>
              <a:ea typeface="Calibri" pitchFamily="34" charset="0"/>
              <a:cs typeface="Times New Roman" pitchFamily="18" charset="0"/>
            </a:endParaRPr>
          </a:p>
          <a:p>
            <a:pPr lvl="0" algn="just" fontAlgn="base">
              <a:spcBef>
                <a:spcPct val="0"/>
              </a:spcBef>
              <a:spcAft>
                <a:spcPct val="0"/>
              </a:spcAft>
            </a:pPr>
            <a:endParaRPr lang="en-US" sz="1200" b="1" dirty="0" smtClean="0">
              <a:latin typeface="Aharoni" pitchFamily="2" charset="-79"/>
              <a:ea typeface="Calibri" pitchFamily="34" charset="0"/>
              <a:cs typeface="Times New Roman" pitchFamily="18" charset="0"/>
            </a:endParaRPr>
          </a:p>
          <a:p>
            <a:pPr lvl="0" algn="just" fontAlgn="base">
              <a:spcBef>
                <a:spcPct val="0"/>
              </a:spcBef>
              <a:spcAft>
                <a:spcPct val="0"/>
              </a:spcAft>
            </a:pPr>
            <a:endParaRPr lang="en-US" sz="1200" b="1" dirty="0" smtClean="0">
              <a:latin typeface="Aharoni" pitchFamily="2" charset="-79"/>
              <a:ea typeface="Calibri" pitchFamily="34" charset="0"/>
              <a:cs typeface="Times New Roman" pitchFamily="18" charset="0"/>
            </a:endParaRPr>
          </a:p>
          <a:p>
            <a:pPr lvl="0" algn="just" fontAlgn="base">
              <a:spcBef>
                <a:spcPct val="0"/>
              </a:spcBef>
              <a:spcAft>
                <a:spcPct val="0"/>
              </a:spcAft>
            </a:pPr>
            <a:r>
              <a:rPr lang="en-US" sz="1200" b="1" dirty="0" smtClean="0">
                <a:latin typeface="Aharoni" pitchFamily="2" charset="-79"/>
                <a:ea typeface="Calibri" pitchFamily="34" charset="0"/>
                <a:cs typeface="Times New Roman" pitchFamily="18" charset="0"/>
              </a:rPr>
              <a:t>It was a time when the </a:t>
            </a:r>
            <a:r>
              <a:rPr lang="en-US" sz="1200" b="1" dirty="0" err="1" smtClean="0">
                <a:latin typeface="Aharoni" pitchFamily="2" charset="-79"/>
                <a:ea typeface="Calibri" pitchFamily="34" charset="0"/>
                <a:cs typeface="Times New Roman" pitchFamily="18" charset="0"/>
              </a:rPr>
              <a:t>Britishers</a:t>
            </a:r>
            <a:r>
              <a:rPr lang="en-US" sz="1200" b="1" dirty="0" smtClean="0">
                <a:latin typeface="Aharoni" pitchFamily="2" charset="-79"/>
                <a:ea typeface="Calibri" pitchFamily="34" charset="0"/>
                <a:cs typeface="Times New Roman" pitchFamily="18" charset="0"/>
              </a:rPr>
              <a:t> were ruling our country, India. There were many revolutionary groups at that time fighting the </a:t>
            </a:r>
            <a:r>
              <a:rPr lang="en-US" sz="1200" b="1" dirty="0" err="1" smtClean="0">
                <a:latin typeface="Aharoni" pitchFamily="2" charset="-79"/>
                <a:ea typeface="Calibri" pitchFamily="34" charset="0"/>
                <a:cs typeface="Times New Roman" pitchFamily="18" charset="0"/>
              </a:rPr>
              <a:t>Britishers</a:t>
            </a:r>
            <a:r>
              <a:rPr lang="en-US" sz="1200" b="1" dirty="0" smtClean="0">
                <a:latin typeface="Aharoni" pitchFamily="2" charset="-79"/>
                <a:ea typeface="Calibri" pitchFamily="34" charset="0"/>
                <a:cs typeface="Times New Roman" pitchFamily="18" charset="0"/>
              </a:rPr>
              <a:t>. I was the leader of one such revolutionary group.</a:t>
            </a:r>
            <a:endParaRPr lang="en-US" sz="1200" dirty="0" smtClean="0">
              <a:latin typeface="Arial" pitchFamily="34" charset="0"/>
              <a:cs typeface="Arial" pitchFamily="34" charset="0"/>
            </a:endParaRPr>
          </a:p>
          <a:p>
            <a:pPr lvl="0" algn="just" eaLnBrk="0" fontAlgn="base" hangingPunct="0">
              <a:spcBef>
                <a:spcPct val="0"/>
              </a:spcBef>
              <a:spcAft>
                <a:spcPct val="0"/>
              </a:spcAft>
            </a:pPr>
            <a:r>
              <a:rPr lang="en-US" sz="1200" b="1" dirty="0" smtClean="0">
                <a:latin typeface="Aharoni" pitchFamily="2" charset="-79"/>
                <a:ea typeface="Calibri" pitchFamily="34" charset="0"/>
                <a:cs typeface="Times New Roman" pitchFamily="18" charset="0"/>
              </a:rPr>
              <a:t>After killing one of the British personnel, I, along with my group were running away from the </a:t>
            </a:r>
            <a:r>
              <a:rPr lang="en-US" sz="1200" b="1" dirty="0" err="1" smtClean="0">
                <a:latin typeface="Aharoni" pitchFamily="2" charset="-79"/>
                <a:ea typeface="Calibri" pitchFamily="34" charset="0"/>
                <a:cs typeface="Times New Roman" pitchFamily="18" charset="0"/>
              </a:rPr>
              <a:t>BeThis</a:t>
            </a:r>
            <a:r>
              <a:rPr lang="en-US" sz="1200" b="1" dirty="0" smtClean="0">
                <a:latin typeface="Aharoni" pitchFamily="2" charset="-79"/>
                <a:ea typeface="Calibri" pitchFamily="34" charset="0"/>
                <a:cs typeface="Times New Roman" pitchFamily="18" charset="0"/>
              </a:rPr>
              <a:t> went on for hours together. I did not know how many hours. I was dead tired, short of breath and sweating profusely. After a while, I became unconscious. I lay still in this manner for what seemed like ages. I had a slight sensation of sound. I woke up a little more and looked around. I could see only trees all around. I tried to get up but failed miserably. I must have laid in this manner for days together. I had no idea when I gained a little more consciousness, I </a:t>
            </a:r>
            <a:r>
              <a:rPr lang="en-US" sz="1200" b="1" dirty="0" err="1" smtClean="0">
                <a:latin typeface="Aharoni" pitchFamily="2" charset="-79"/>
                <a:ea typeface="Calibri" pitchFamily="34" charset="0"/>
                <a:cs typeface="Times New Roman" pitchFamily="18" charset="0"/>
              </a:rPr>
              <a:t>realised</a:t>
            </a:r>
            <a:r>
              <a:rPr lang="en-US" sz="1200" b="1" dirty="0" smtClean="0">
                <a:latin typeface="Aharoni" pitchFamily="2" charset="-79"/>
                <a:ea typeface="Calibri" pitchFamily="34" charset="0"/>
                <a:cs typeface="Times New Roman" pitchFamily="18" charset="0"/>
              </a:rPr>
              <a:t> that I was in a deep forest. I felt very thirsty. My throat felt terribly parched. I wriggled out of my place in search of water. After putting in tremendous effort and crawling for some distance I could hear the sound of a river. I managed to reach the river and drank water. I felt slightly relieved. Now, the search was for some food. I found some wild fruits. I started eating frantically, not bothering about its quality. After some time I felt better. I, once again went to the river and washed and cleaned all my bruises.</a:t>
            </a:r>
            <a:endParaRPr lang="en-US" sz="1200" dirty="0" smtClean="0">
              <a:latin typeface="Arial" pitchFamily="34" charset="0"/>
              <a:cs typeface="Arial" pitchFamily="34" charset="0"/>
            </a:endParaRPr>
          </a:p>
          <a:p>
            <a:pPr lvl="0" algn="just" eaLnBrk="0" fontAlgn="base" hangingPunct="0">
              <a:spcBef>
                <a:spcPct val="0"/>
              </a:spcBef>
              <a:spcAft>
                <a:spcPct val="0"/>
              </a:spcAft>
            </a:pPr>
            <a:r>
              <a:rPr lang="en-US" sz="1200" b="1" dirty="0" smtClean="0">
                <a:latin typeface="Aharoni" pitchFamily="2" charset="-79"/>
                <a:ea typeface="Calibri" pitchFamily="34" charset="0"/>
                <a:cs typeface="Times New Roman" pitchFamily="18" charset="0"/>
              </a:rPr>
              <a:t>It was getting dark and I had </a:t>
            </a:r>
            <a:r>
              <a:rPr lang="en-US" sz="1200" b="1" dirty="0" err="1" smtClean="0">
                <a:latin typeface="Aharoni" pitchFamily="2" charset="-79"/>
                <a:ea typeface="Calibri" pitchFamily="34" charset="0"/>
                <a:cs typeface="Times New Roman" pitchFamily="18" charset="0"/>
              </a:rPr>
              <a:t>tsNow</a:t>
            </a:r>
            <a:r>
              <a:rPr lang="en-US" sz="1200" b="1" dirty="0" smtClean="0">
                <a:latin typeface="Aharoni" pitchFamily="2" charset="-79"/>
                <a:ea typeface="Calibri" pitchFamily="34" charset="0"/>
                <a:cs typeface="Times New Roman" pitchFamily="18" charset="0"/>
              </a:rPr>
              <a:t> I </a:t>
            </a:r>
            <a:r>
              <a:rPr lang="en-US" sz="1200" b="1" dirty="0" err="1" smtClean="0">
                <a:latin typeface="Aharoni" pitchFamily="2" charset="-79"/>
                <a:ea typeface="Calibri" pitchFamily="34" charset="0"/>
                <a:cs typeface="Times New Roman" pitchFamily="18" charset="0"/>
              </a:rPr>
              <a:t>realised</a:t>
            </a:r>
            <a:r>
              <a:rPr lang="en-US" sz="1200" b="1" dirty="0" smtClean="0">
                <a:latin typeface="Aharoni" pitchFamily="2" charset="-79"/>
                <a:ea typeface="Calibri" pitchFamily="34" charset="0"/>
                <a:cs typeface="Times New Roman" pitchFamily="18" charset="0"/>
              </a:rPr>
              <a:t> the gravity of the situation. I was in a deep forest. Very deep, even the sunlight could hardly reach. I got down to work. Cutting, </a:t>
            </a:r>
            <a:r>
              <a:rPr lang="en-US" sz="1200" b="1" dirty="0" err="1" smtClean="0">
                <a:latin typeface="Aharoni" pitchFamily="2" charset="-79"/>
                <a:ea typeface="Calibri" pitchFamily="34" charset="0"/>
                <a:cs typeface="Times New Roman" pitchFamily="18" charset="0"/>
              </a:rPr>
              <a:t>chiselling</a:t>
            </a:r>
            <a:r>
              <a:rPr lang="en-US" sz="1200" b="1" dirty="0" smtClean="0">
                <a:latin typeface="Aharoni" pitchFamily="2" charset="-79"/>
                <a:ea typeface="Calibri" pitchFamily="34" charset="0"/>
                <a:cs typeface="Times New Roman" pitchFamily="18" charset="0"/>
              </a:rPr>
              <a:t>, carrying, and designing my new tree house. At last the tree house was ready and I started living. I had the river for water and nature for my food.</a:t>
            </a:r>
            <a:endParaRPr lang="en-US" sz="1200" dirty="0" smtClean="0">
              <a:latin typeface="Arial" pitchFamily="34" charset="0"/>
              <a:cs typeface="Arial" pitchFamily="34" charset="0"/>
            </a:endParaRPr>
          </a:p>
          <a:p>
            <a:pPr lvl="0" algn="just" eaLnBrk="0" fontAlgn="base" hangingPunct="0">
              <a:spcBef>
                <a:spcPct val="0"/>
              </a:spcBef>
              <a:spcAft>
                <a:spcPct val="0"/>
              </a:spcAft>
            </a:pPr>
            <a:r>
              <a:rPr lang="en-US" sz="1200" b="1" dirty="0" smtClean="0">
                <a:latin typeface="Aharoni" pitchFamily="2" charset="-79"/>
                <a:ea typeface="Calibri" pitchFamily="34" charset="0"/>
                <a:cs typeface="Times New Roman" pitchFamily="18" charset="0"/>
              </a:rPr>
              <a:t>Initially I would </a:t>
            </a:r>
            <a:r>
              <a:rPr lang="en-US" sz="1200" b="1" dirty="0" err="1" smtClean="0">
                <a:latin typeface="Aharoni" pitchFamily="2" charset="-79"/>
                <a:ea typeface="Calibri" pitchFamily="34" charset="0"/>
                <a:cs typeface="Times New Roman" pitchFamily="18" charset="0"/>
              </a:rPr>
              <a:t>thinksOn</a:t>
            </a:r>
            <a:r>
              <a:rPr lang="en-US" sz="1200" b="1" dirty="0" smtClean="0">
                <a:latin typeface="Aharoni" pitchFamily="2" charset="-79"/>
                <a:ea typeface="Calibri" pitchFamily="34" charset="0"/>
                <a:cs typeface="Times New Roman" pitchFamily="18" charset="0"/>
              </a:rPr>
              <a:t> that day, as usual I was inside my tree house. There was a knock on my door. A knock on my door? I had no idea who would knock. I opened the door and to my surprise, there were troop of soldiers who had come to arrest.</a:t>
            </a:r>
            <a:endParaRPr lang="en-US" sz="1200" dirty="0" smtClean="0">
              <a:latin typeface="Arial" pitchFamily="34" charset="0"/>
              <a:cs typeface="Arial" pitchFamily="34" charset="0"/>
            </a:endParaRPr>
          </a:p>
          <a:p>
            <a:pPr lvl="0" algn="just" eaLnBrk="0" fontAlgn="base" hangingPunct="0">
              <a:spcBef>
                <a:spcPct val="0"/>
              </a:spcBef>
              <a:spcAft>
                <a:spcPct val="0"/>
              </a:spcAft>
            </a:pPr>
            <a:r>
              <a:rPr lang="en-US" sz="1200" b="1" dirty="0" smtClean="0">
                <a:latin typeface="Aharoni" pitchFamily="2" charset="-79"/>
                <a:ea typeface="Calibri" pitchFamily="34" charset="0"/>
                <a:cs typeface="Times New Roman" pitchFamily="18" charset="0"/>
              </a:rPr>
              <a:t>I was cuffed and taken to the </a:t>
            </a:r>
            <a:r>
              <a:rPr lang="en-US" sz="1200" b="1" dirty="0" err="1" smtClean="0">
                <a:latin typeface="Aharoni" pitchFamily="2" charset="-79"/>
                <a:ea typeface="Calibri" pitchFamily="34" charset="0"/>
                <a:cs typeface="Times New Roman" pitchFamily="18" charset="0"/>
              </a:rPr>
              <a:t>ciDid</a:t>
            </a:r>
            <a:r>
              <a:rPr lang="en-US" sz="1200" b="1" dirty="0" smtClean="0">
                <a:latin typeface="Aharoni" pitchFamily="2" charset="-79"/>
                <a:ea typeface="Calibri" pitchFamily="34" charset="0"/>
                <a:cs typeface="Times New Roman" pitchFamily="18" charset="0"/>
              </a:rPr>
              <a:t> I say ‘woke up’? Yes, woke up from sleep. From my afternoon sleep. I was safely on my bed, in my room and in my house. Oh! My God. So, it was only a dream. Such a terrible dream in which I saw my own death.</a:t>
            </a:r>
            <a:endParaRPr lang="en-US" sz="1200" dirty="0" smtClean="0">
              <a:latin typeface="Arial" pitchFamily="34" charset="0"/>
              <a:cs typeface="Arial" pitchFamily="34" charset="0"/>
            </a:endParaRPr>
          </a:p>
        </p:txBody>
      </p:sp>
      <p:sp>
        <p:nvSpPr>
          <p:cNvPr id="3" name="Text Box 1"/>
          <p:cNvSpPr txBox="1">
            <a:spLocks noChangeArrowheads="1"/>
          </p:cNvSpPr>
          <p:nvPr/>
        </p:nvSpPr>
        <p:spPr bwMode="auto">
          <a:xfrm>
            <a:off x="3581400" y="0"/>
            <a:ext cx="1933575" cy="5603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3600" b="1" i="0" u="none" strike="noStrike" cap="none" normalizeH="0" baseline="0" dirty="0" smtClean="0">
                <a:ln>
                  <a:noFill/>
                </a:ln>
                <a:solidFill>
                  <a:srgbClr val="FF0000"/>
                </a:solidFill>
                <a:effectLst/>
                <a:latin typeface="Times New Roman" pitchFamily="18" charset="0"/>
                <a:cs typeface="Arial" pitchFamily="34" charset="0"/>
              </a:rPr>
              <a:t>DREAM</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16"/>
          <p:cNvSpPr>
            <a:spLocks noChangeArrowheads="1"/>
          </p:cNvSpPr>
          <p:nvPr/>
        </p:nvSpPr>
        <p:spPr bwMode="auto">
          <a:xfrm>
            <a:off x="0" y="0"/>
            <a:ext cx="1905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1" u="sng" strike="noStrike" cap="none" normalizeH="0" baseline="0" dirty="0" err="1" smtClean="0">
                <a:ln>
                  <a:noFill/>
                </a:ln>
                <a:effectLst/>
                <a:latin typeface="Kalinga" pitchFamily="34" charset="0"/>
                <a:ea typeface="Calibri" pitchFamily="34" charset="0"/>
                <a:cs typeface="Kalinga" pitchFamily="34" charset="0"/>
              </a:rPr>
              <a:t>Arundhuti</a:t>
            </a:r>
            <a:r>
              <a:rPr kumimoji="0" lang="en-US" sz="2400" b="1" i="1" u="sng" strike="noStrike" cap="none" normalizeH="0" baseline="0" dirty="0" smtClean="0">
                <a:ln>
                  <a:noFill/>
                </a:ln>
                <a:effectLst/>
                <a:latin typeface="Kalinga" pitchFamily="34" charset="0"/>
                <a:ea typeface="Calibri" pitchFamily="34" charset="0"/>
                <a:cs typeface="Kalinga" pitchFamily="34" charset="0"/>
              </a:rPr>
              <a:t> Bose</a:t>
            </a:r>
            <a:endParaRPr kumimoji="0" lang="en-US" sz="2400" b="0" i="0" u="none" strike="noStrike" cap="none" normalizeH="0" baseline="0" dirty="0" smtClean="0">
              <a:ln>
                <a:noFill/>
              </a:ln>
              <a:effectLst/>
              <a:latin typeface="Kalinga" pitchFamily="34" charset="0"/>
              <a:cs typeface="Kalinga" pitchFamily="34" charset="0"/>
            </a:endParaRPr>
          </a:p>
        </p:txBody>
      </p:sp>
      <p:pic>
        <p:nvPicPr>
          <p:cNvPr id="6" name="Picture 5" descr="20171216_113019.jpg"/>
          <p:cNvPicPr>
            <a:picLocks noChangeAspect="1"/>
          </p:cNvPicPr>
          <p:nvPr/>
        </p:nvPicPr>
        <p:blipFill>
          <a:blip r:embed="rId2" cstate="print"/>
          <a:srcRect l="15417" t="26111" r="22084" b="8334"/>
          <a:stretch>
            <a:fillRect/>
          </a:stretch>
        </p:blipFill>
        <p:spPr>
          <a:xfrm rot="5400000">
            <a:off x="7769817" y="5412783"/>
            <a:ext cx="1452966" cy="114300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67000" y="381000"/>
            <a:ext cx="4424994" cy="5663089"/>
          </a:xfrm>
          <a:prstGeom prst="rect">
            <a:avLst/>
          </a:prstGeom>
          <a:noFill/>
        </p:spPr>
        <p:txBody>
          <a:bodyPr wrap="none" rtlCol="0">
            <a:spAutoFit/>
          </a:bodyPr>
          <a:lstStyle/>
          <a:p>
            <a:r>
              <a:rPr lang="en-US" sz="3600" b="1" dirty="0" smtClean="0">
                <a:solidFill>
                  <a:srgbClr val="FF0000"/>
                </a:solidFill>
              </a:rPr>
              <a:t>    I AM AN ARTIST</a:t>
            </a:r>
          </a:p>
          <a:p>
            <a:endParaRPr lang="en-US" dirty="0" smtClean="0"/>
          </a:p>
          <a:p>
            <a:pPr algn="ctr"/>
            <a:r>
              <a:rPr lang="en-US" sz="2800" dirty="0" smtClean="0"/>
              <a:t>Driven by passion</a:t>
            </a:r>
          </a:p>
          <a:p>
            <a:pPr algn="ctr"/>
            <a:r>
              <a:rPr lang="en-US" sz="2800" dirty="0" smtClean="0"/>
              <a:t>Seized by obsession</a:t>
            </a:r>
          </a:p>
          <a:p>
            <a:pPr algn="ctr"/>
            <a:r>
              <a:rPr lang="en-US" sz="2800" dirty="0" smtClean="0"/>
              <a:t>Delighted by creation</a:t>
            </a:r>
          </a:p>
          <a:p>
            <a:pPr algn="ctr"/>
            <a:r>
              <a:rPr lang="en-US" sz="2800" dirty="0" smtClean="0"/>
              <a:t>Enthralled with expressions</a:t>
            </a:r>
          </a:p>
          <a:p>
            <a:pPr algn="ctr"/>
            <a:r>
              <a:rPr lang="en-US" sz="2800" dirty="0" smtClean="0"/>
              <a:t>Entranced by vision</a:t>
            </a:r>
          </a:p>
          <a:p>
            <a:pPr algn="ctr"/>
            <a:r>
              <a:rPr lang="en-US" sz="2800" dirty="0" smtClean="0"/>
              <a:t>Diverted by daydreams</a:t>
            </a:r>
          </a:p>
          <a:p>
            <a:pPr algn="ctr"/>
            <a:r>
              <a:rPr lang="en-US" sz="2800" dirty="0" smtClean="0"/>
              <a:t>Filled with emotion</a:t>
            </a:r>
          </a:p>
          <a:p>
            <a:pPr algn="ctr"/>
            <a:r>
              <a:rPr lang="en-US" sz="2800" dirty="0" smtClean="0"/>
              <a:t>Fueled by compulsion</a:t>
            </a:r>
          </a:p>
          <a:p>
            <a:pPr algn="ctr"/>
            <a:r>
              <a:rPr lang="en-US" sz="2800" dirty="0" smtClean="0"/>
              <a:t>Consumed with beauty</a:t>
            </a:r>
          </a:p>
          <a:p>
            <a:pPr algn="ctr"/>
            <a:r>
              <a:rPr lang="en-US" sz="2800" dirty="0" smtClean="0"/>
              <a:t>And blindsided by inspiration</a:t>
            </a:r>
          </a:p>
          <a:p>
            <a:pPr algn="ctr"/>
            <a:endParaRPr lang="en-US" sz="2800" dirty="0"/>
          </a:p>
        </p:txBody>
      </p:sp>
      <p:sp>
        <p:nvSpPr>
          <p:cNvPr id="3" name="TextBox 2"/>
          <p:cNvSpPr txBox="1"/>
          <p:nvPr/>
        </p:nvSpPr>
        <p:spPr>
          <a:xfrm>
            <a:off x="6809065" y="5943600"/>
            <a:ext cx="2363789" cy="646331"/>
          </a:xfrm>
          <a:prstGeom prst="rect">
            <a:avLst/>
          </a:prstGeom>
          <a:noFill/>
        </p:spPr>
        <p:txBody>
          <a:bodyPr wrap="none" rtlCol="0">
            <a:spAutoFit/>
          </a:bodyPr>
          <a:lstStyle/>
          <a:p>
            <a:r>
              <a:rPr lang="en-US" sz="3600" dirty="0" smtClean="0"/>
              <a:t>Mr. </a:t>
            </a:r>
            <a:r>
              <a:rPr lang="en-US" sz="3600" dirty="0" err="1" smtClean="0"/>
              <a:t>Swapnil</a:t>
            </a:r>
            <a:endParaRPr lang="en-US" sz="3600" dirty="0"/>
          </a:p>
        </p:txBody>
      </p:sp>
      <p:pic>
        <p:nvPicPr>
          <p:cNvPr id="4" name="Picture 3" descr="IMG-20171215-WA0004.jpg"/>
          <p:cNvPicPr>
            <a:picLocks noChangeAspect="1"/>
          </p:cNvPicPr>
          <p:nvPr/>
        </p:nvPicPr>
        <p:blipFill>
          <a:blip r:embed="rId2"/>
          <a:srcRect l="22034" r="13559"/>
          <a:stretch>
            <a:fillRect/>
          </a:stretch>
        </p:blipFill>
        <p:spPr>
          <a:xfrm>
            <a:off x="7848600" y="3962400"/>
            <a:ext cx="1295400" cy="2011279"/>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ChangeArrowheads="1"/>
          </p:cNvSpPr>
          <p:nvPr/>
        </p:nvSpPr>
        <p:spPr bwMode="auto">
          <a:xfrm>
            <a:off x="0" y="0"/>
            <a:ext cx="9144000" cy="66325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fr-FR" sz="2400" b="1" i="0" strike="noStrike" cap="none" normalizeH="0" baseline="0" dirty="0" smtClean="0">
                <a:ln>
                  <a:noFill/>
                </a:ln>
                <a:solidFill>
                  <a:srgbClr val="FFFF00"/>
                </a:solidFill>
                <a:effectLst/>
                <a:latin typeface="Arial" pitchFamily="34" charset="0"/>
                <a:ea typeface="Times New Roman" pitchFamily="18" charset="0"/>
                <a:cs typeface="Arial" pitchFamily="34" charset="0"/>
              </a:rPr>
              <a:t>L</a:t>
            </a:r>
            <a:r>
              <a:rPr kumimoji="0" lang="fr-FR" sz="2400" b="1" i="0" strike="noStrike" cap="none" normalizeH="0" baseline="0" dirty="0" smtClean="0">
                <a:ln>
                  <a:noFill/>
                </a:ln>
                <a:solidFill>
                  <a:srgbClr val="FFFF00"/>
                </a:solidFill>
                <a:effectLst/>
                <a:latin typeface="Calibri"/>
                <a:ea typeface="Times New Roman" pitchFamily="18" charset="0"/>
                <a:cs typeface="Arial" pitchFamily="34" charset="0"/>
              </a:rPr>
              <a:t>’</a:t>
            </a:r>
            <a:r>
              <a:rPr kumimoji="0" lang="fr-FR" sz="2400" b="1" i="0" strike="noStrike" cap="none" normalizeH="0" baseline="0" dirty="0" smtClean="0">
                <a:ln>
                  <a:noFill/>
                </a:ln>
                <a:solidFill>
                  <a:srgbClr val="FFFF00"/>
                </a:solidFill>
                <a:effectLst/>
                <a:latin typeface="Arial" pitchFamily="34" charset="0"/>
                <a:ea typeface="Times New Roman" pitchFamily="18" charset="0"/>
                <a:cs typeface="Arial" pitchFamily="34" charset="0"/>
              </a:rPr>
              <a:t>importance d'apprendre une langue </a:t>
            </a:r>
            <a:r>
              <a:rPr kumimoji="0" lang="fr-FR" sz="2400" b="1" i="0" strike="noStrike" cap="none" normalizeH="0" baseline="0" dirty="0" smtClean="0">
                <a:ln>
                  <a:noFill/>
                </a:ln>
                <a:solidFill>
                  <a:srgbClr val="FFFF00"/>
                </a:solidFill>
                <a:effectLst/>
                <a:latin typeface="Calibri"/>
                <a:ea typeface="Times New Roman" pitchFamily="18" charset="0"/>
                <a:cs typeface="Arial" pitchFamily="34" charset="0"/>
              </a:rPr>
              <a:t>é</a:t>
            </a:r>
            <a:r>
              <a:rPr kumimoji="0" lang="fr-FR" sz="2400" b="1" i="0" strike="noStrike" cap="none" normalizeH="0" baseline="0" dirty="0" smtClean="0">
                <a:ln>
                  <a:noFill/>
                </a:ln>
                <a:solidFill>
                  <a:srgbClr val="FFFF00"/>
                </a:solidFill>
                <a:effectLst/>
                <a:latin typeface="Arial" pitchFamily="34" charset="0"/>
                <a:ea typeface="Times New Roman" pitchFamily="18" charset="0"/>
                <a:cs typeface="Arial" pitchFamily="34" charset="0"/>
              </a:rPr>
              <a:t>trang</a:t>
            </a:r>
            <a:r>
              <a:rPr kumimoji="0" lang="fr-FR" sz="2400" b="1" i="0" strike="noStrike" cap="none" normalizeH="0" baseline="0" dirty="0" smtClean="0">
                <a:ln>
                  <a:noFill/>
                </a:ln>
                <a:solidFill>
                  <a:srgbClr val="FFFF00"/>
                </a:solidFill>
                <a:effectLst/>
                <a:latin typeface="Calibri"/>
                <a:ea typeface="Times New Roman" pitchFamily="18" charset="0"/>
                <a:cs typeface="Arial" pitchFamily="34" charset="0"/>
              </a:rPr>
              <a:t>è</a:t>
            </a:r>
            <a:r>
              <a:rPr kumimoji="0" lang="fr-FR" sz="2400" b="1" i="0" strike="noStrike" cap="none" normalizeH="0" baseline="0" dirty="0" smtClean="0">
                <a:ln>
                  <a:noFill/>
                </a:ln>
                <a:solidFill>
                  <a:srgbClr val="FFFF00"/>
                </a:solidFill>
                <a:effectLst/>
                <a:latin typeface="Arial" pitchFamily="34" charset="0"/>
                <a:ea typeface="Times New Roman" pitchFamily="18" charset="0"/>
                <a:cs typeface="Arial" pitchFamily="34" charset="0"/>
              </a:rPr>
              <a:t>re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L'apprentissage des langues </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trang</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è</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res pr</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sente de multiples avantages en permettant d'ouvrir les yeux sur d'autres fa</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ç</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ons de faire, ce qu'on nomme </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 </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comp</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tence culturelle</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 »</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L'autre gain li</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à</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cet apprentissage est en rapport avec l'aisance plus ou moins grande </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à</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se retrouver dans une situation peu famili</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è</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re, que l'on nomme </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 </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tol</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rance </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à</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l'ambigu</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ï</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La comp</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tence culturelle est essentielle, dans un monde de plus en plus globalise. L'apprentissage des langues am</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liore la tol</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rance </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à</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l'ambigu</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ï</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en particulier quand la personne parle plus d'une langue </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trang</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è</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re. Elle aide les </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tudiants </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à</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limiter leur anxi</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dans le cadre de la vie en soci</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et facilite leurs futures exp</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riences d'apprentissage des langues. L</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apprentissage d'une langue </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trang</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è</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re est</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 </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un exercice tr</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è</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 b</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fique pour le cerveau, et plus pr</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cis</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ment pour la m</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moire, des langues constituent une partie de faire ouverture intellectuelle et humaine sur le monde. Alors venez d</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couvrir un monde entier compl</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è</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tement diff</a:t>
            </a:r>
            <a:r>
              <a:rPr kumimoji="0" lang="fr-FR" sz="2000" b="0" i="0"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rent et gagnez la chance de vivre une autre vie</a:t>
            </a:r>
            <a:r>
              <a:rPr kumimoji="0" lang="fr-FR" sz="13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lang="fr-FR" sz="1300" dirty="0" smtClean="0">
              <a:solidFill>
                <a:srgbClr val="000000"/>
              </a:solidFill>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3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sz="1300" dirty="0" smtClean="0">
              <a:solidFill>
                <a:srgbClr val="000000"/>
              </a:solidFill>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3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sz="1300" dirty="0" smtClean="0">
              <a:solidFill>
                <a:srgbClr val="000000"/>
              </a:solidFill>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3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effectLst/>
                <a:latin typeface="Arial" pitchFamily="34" charset="0"/>
                <a:cs typeface="Arial" pitchFamily="34" charset="0"/>
              </a:rPr>
              <a:t>Miss.</a:t>
            </a:r>
            <a:r>
              <a:rPr kumimoji="0" lang="fr-FR" sz="3200" b="0" i="0" u="none" strike="noStrike" cap="none" normalizeH="0" dirty="0" smtClean="0">
                <a:ln>
                  <a:noFill/>
                </a:ln>
                <a:effectLst/>
                <a:latin typeface="Arial" pitchFamily="34" charset="0"/>
                <a:cs typeface="Arial" pitchFamily="34" charset="0"/>
              </a:rPr>
              <a:t> </a:t>
            </a:r>
            <a:r>
              <a:rPr kumimoji="0" lang="fr-FR" sz="3200" b="0" i="0" u="none" strike="noStrike" cap="none" normalizeH="0" dirty="0" err="1" smtClean="0">
                <a:ln>
                  <a:noFill/>
                </a:ln>
                <a:effectLst/>
                <a:latin typeface="Arial" pitchFamily="34" charset="0"/>
                <a:cs typeface="Arial" pitchFamily="34" charset="0"/>
              </a:rPr>
              <a:t>Neha</a:t>
            </a:r>
            <a:r>
              <a:rPr kumimoji="0" lang="fr-FR" sz="3200" b="0" i="0" u="none" strike="noStrike" cap="none" normalizeH="0" dirty="0" smtClean="0">
                <a:ln>
                  <a:noFill/>
                </a:ln>
                <a:effectLst/>
                <a:latin typeface="Arial" pitchFamily="34" charset="0"/>
                <a:cs typeface="Arial" pitchFamily="34" charset="0"/>
              </a:rPr>
              <a:t> </a:t>
            </a:r>
            <a:r>
              <a:rPr kumimoji="0" lang="fr-FR" sz="3200" b="0" i="0" u="none" strike="noStrike" cap="none" normalizeH="0" dirty="0" err="1" smtClean="0">
                <a:ln>
                  <a:noFill/>
                </a:ln>
                <a:effectLst/>
                <a:latin typeface="Arial" pitchFamily="34" charset="0"/>
                <a:cs typeface="Arial" pitchFamily="34" charset="0"/>
              </a:rPr>
              <a:t>Balani</a:t>
            </a:r>
            <a:endParaRPr kumimoji="0" lang="fr-FR" sz="3200" b="0" i="0" u="none" strike="noStrike" cap="none" normalizeH="0" baseline="0" dirty="0" smtClean="0">
              <a:ln>
                <a:noFill/>
              </a:ln>
              <a:effectLst/>
              <a:latin typeface="Arial" pitchFamily="34" charset="0"/>
              <a:cs typeface="Arial" pitchFamily="34" charset="0"/>
            </a:endParaRPr>
          </a:p>
        </p:txBody>
      </p:sp>
      <p:pic>
        <p:nvPicPr>
          <p:cNvPr id="6" name="Picture 5" descr="IMG-20171216-WA0007.jpg"/>
          <p:cNvPicPr>
            <a:picLocks noChangeAspect="1"/>
          </p:cNvPicPr>
          <p:nvPr/>
        </p:nvPicPr>
        <p:blipFill>
          <a:blip r:embed="rId2" cstate="print"/>
          <a:srcRect l="18856" t="21111" r="5509"/>
          <a:stretch>
            <a:fillRect/>
          </a:stretch>
        </p:blipFill>
        <p:spPr>
          <a:xfrm>
            <a:off x="7696200" y="4876800"/>
            <a:ext cx="1371600" cy="1909483"/>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0" y="0"/>
            <a:ext cx="9144000" cy="66941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i="0" u="none" strike="noStrike" cap="none" normalizeH="0" baseline="0" dirty="0" smtClean="0">
                <a:ln>
                  <a:noFill/>
                </a:ln>
                <a:solidFill>
                  <a:srgbClr val="FF0000"/>
                </a:solidFill>
                <a:effectLst/>
                <a:latin typeface="Cambria Math" pitchFamily="18" charset="0"/>
                <a:ea typeface="Calibri" pitchFamily="34" charset="0"/>
                <a:cs typeface="Times New Roman" pitchFamily="18" charset="0"/>
              </a:rPr>
              <a:t>                                   A Change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There lived a girl, named </a:t>
            </a:r>
            <a:r>
              <a:rPr kumimoji="0" lang="en-US" sz="1200" b="1"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Selina</a:t>
            </a: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 with her mother and two sisters. Her both sisters were successful in life and got married and lived happily. </a:t>
            </a:r>
            <a:r>
              <a:rPr kumimoji="0" lang="en-US" sz="1200" b="1"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Selina</a:t>
            </a: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 was not so beautiful and her life was also boring. She had a few friends, with whom she rarely used to talk or meet or go for an outing. She was doing a job, but was not satisfied by it. Her sisters and friends used to tell her to do something that would bring some change in her boring life. But she never did it and always used to say, “I am happy of what I am. I don’t want to lose this all by doing something different.”</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One day while going to job, on the way, she got a call from her mother that her aunt passed away. Her aunt, Mary, loved her a lot. So she gave all her property to </a:t>
            </a:r>
            <a:r>
              <a:rPr kumimoji="0" lang="en-US" sz="1200" b="1"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Selina</a:t>
            </a: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 Her aunt had her own café and her house aside. When </a:t>
            </a:r>
            <a:r>
              <a:rPr kumimoji="0" lang="en-US" sz="1200" b="1"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Selina</a:t>
            </a: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 reached the funeral of her aunt, she came to know about this. She thought for a while and then decided to do something different. So she left her job and started to work in the café, which she now owned.</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First day, for her, was a little difficult. She started with a simple menu of tea, coffee, sandwiches and burgers. After a few days, she met with her aunt’s friend, who was an expert in making cakes but had never got the opportunity to exhibit it. </a:t>
            </a:r>
            <a:r>
              <a:rPr kumimoji="0" lang="en-US" sz="1200" b="1"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Selina</a:t>
            </a: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 said, “You can make cakes at your home and give me for selling in my café. This would be in profit for both of us.” She agreed with what </a:t>
            </a:r>
            <a:r>
              <a:rPr kumimoji="0" lang="en-US" sz="1200" b="1"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Selina</a:t>
            </a: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 said. Slowly and steadily she got used to this life.</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One day, in her café, came her friend with her brother who was a very good artist. </a:t>
            </a:r>
            <a:r>
              <a:rPr kumimoji="0" lang="en-US" sz="1200" b="1"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Selina</a:t>
            </a: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 said to him, “If you want, you can exhibit your paintings in my café. And if anyone wants, I will sell it to him and give you that money.” He became very happy and said, “Surely, I will do it.” She started to sell the paintings and became popular in her area. She started doing well in her business.</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One night, when she was going home after the day’s work, she saw an old lady walking alone on the road. She went near the lady and asked where she was going. The old lady answered, “I am going to my friend’s house. I am alone at my home and I am very scared. So I always go to my friend’s house for sleeping. Not only I, but there are many ladies, who are my friends, come we would enjoy there. It is just like a small get together.” </a:t>
            </a:r>
            <a:r>
              <a:rPr kumimoji="0" lang="en-US" sz="1200" b="1"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Selina</a:t>
            </a: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 understood the loneliness of the old lady and said her, “You and all your friends can come to my café for a get together on every Tuesday evening. If you don’t have any problem, you can come to my house now.” The old lady smiled looking at </a:t>
            </a:r>
            <a:r>
              <a:rPr kumimoji="0" lang="en-US" sz="1200" b="1"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Selina</a:t>
            </a: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 and said, “You are such a good person showing pity on others. God bless you.” From that day onwards, every Tuesday evening, there used to be a get together of old ladies and there were no restrictions on any new members to join in.</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After this noteworthy work, </a:t>
            </a:r>
            <a:r>
              <a:rPr kumimoji="0" lang="en-US" sz="1200" b="1"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Selina</a:t>
            </a: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 became famous and the people always used to go to her café and enjoyed spending time there. </a:t>
            </a:r>
            <a:r>
              <a:rPr kumimoji="0" lang="en-US" sz="1200" b="1"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Selina</a:t>
            </a: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 now realized that the change she had brought in her life not only changed her life but also changed the lives of others.</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“A healthy change is necessary for better life”</a:t>
            </a:r>
            <a:endParaRPr kumimoji="0" lang="en-US" sz="2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Click="0" advTm="4000">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0" y="0"/>
            <a:ext cx="9144000" cy="57861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1" i="0"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	              MYSTERY STORY</a:t>
            </a:r>
            <a:r>
              <a:rPr lang="en-US" sz="1100" dirty="0" smtClean="0">
                <a:latin typeface="Times New Roman" pitchFamily="18" charset="0"/>
                <a:ea typeface="Times New Roman" pitchFamily="18" charset="0"/>
                <a:cs typeface="Times New Roman" pitchFamily="18" charset="0"/>
              </a:rPr>
              <a:t>   </a:t>
            </a:r>
            <a:r>
              <a:rPr kumimoji="0" lang="en-US" sz="2200" b="1" i="0"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THE LOST CAR</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It was night time, clouds were bursting, and thunder lightened the dull sky with terror. A boy named ‘</a:t>
            </a:r>
            <a:r>
              <a:rPr kumimoji="0" lang="en-US" sz="1600" b="1" i="0" u="none" strike="noStrike" cap="none" normalizeH="0" baseline="0" dirty="0" err="1" smtClean="0">
                <a:ln>
                  <a:noFill/>
                </a:ln>
                <a:solidFill>
                  <a:srgbClr val="002060"/>
                </a:solidFill>
                <a:effectLst/>
                <a:latin typeface="Times New Roman" pitchFamily="18" charset="0"/>
                <a:ea typeface="Times New Roman" pitchFamily="18" charset="0"/>
                <a:cs typeface="Times New Roman" pitchFamily="18" charset="0"/>
              </a:rPr>
              <a:t>Rahul</a:t>
            </a:r>
            <a:r>
              <a:rPr kumimoji="0" lang="en-US" sz="16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 was at a party at his friend’s home, the atmosphere was joyful until the car arrived.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After the car arrived, the lightning took away the electricity. </a:t>
            </a:r>
            <a:r>
              <a:rPr kumimoji="0" lang="en-US" sz="1600" b="1" i="0" u="none" strike="noStrike" cap="none" normalizeH="0" baseline="0" dirty="0" err="1" smtClean="0">
                <a:ln>
                  <a:noFill/>
                </a:ln>
                <a:solidFill>
                  <a:srgbClr val="002060"/>
                </a:solidFill>
                <a:effectLst/>
                <a:latin typeface="Times New Roman" pitchFamily="18" charset="0"/>
                <a:ea typeface="Times New Roman" pitchFamily="18" charset="0"/>
                <a:cs typeface="Times New Roman" pitchFamily="18" charset="0"/>
              </a:rPr>
              <a:t>Rahul</a:t>
            </a:r>
            <a:r>
              <a:rPr kumimoji="0" lang="en-US" sz="16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 with his friends sat on the car. And the mysterious journey began. The driver asked the destination and they replied “</a:t>
            </a:r>
            <a:r>
              <a:rPr kumimoji="0" lang="en-US" sz="1600" b="1" i="0" u="none" strike="noStrike" cap="none" normalizeH="0" baseline="0" dirty="0" err="1" smtClean="0">
                <a:ln>
                  <a:noFill/>
                </a:ln>
                <a:solidFill>
                  <a:srgbClr val="002060"/>
                </a:solidFill>
                <a:effectLst/>
                <a:latin typeface="Times New Roman" pitchFamily="18" charset="0"/>
                <a:ea typeface="Times New Roman" pitchFamily="18" charset="0"/>
                <a:cs typeface="Times New Roman" pitchFamily="18" charset="0"/>
              </a:rPr>
              <a:t>Kalyan</a:t>
            </a:r>
            <a:r>
              <a:rPr kumimoji="0" lang="en-US" sz="16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 The driver started the car and took the highway. They stopped the car for drinking tea, and they realised that the car on which they came was not there now. They got frightened, they began looking here and there and saw the car. But, this time the car was weird, after they sat they realised that they were able to take their hands out of the walls!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The driver warned them not to do that again. Suddenly, the driver disappeared and the car became unstoppable. The children somehow controlled the car, the car automatically stopped at the destination with all the headlights. When the children returned their home, the weirdest thing was that the application never existed…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From that day, they never saw that car again. The car mystery was never solved.</a:t>
            </a:r>
            <a:endParaRPr kumimoji="0" lang="en-US" sz="11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1" u="sng"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sz="2000" i="1" u="sng" dirty="0" smtClean="0">
              <a:solidFill>
                <a:srgbClr val="002060"/>
              </a:solidFill>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1" u="sng" strike="noStrike" cap="none" normalizeH="0" baseline="0" dirty="0" smtClean="0">
                <a:ln>
                  <a:noFill/>
                </a:ln>
                <a:effectLst/>
                <a:latin typeface="Times New Roman" pitchFamily="18" charset="0"/>
                <a:ea typeface="Times New Roman" pitchFamily="18" charset="0"/>
                <a:cs typeface="Times New Roman" pitchFamily="18" charset="0"/>
              </a:rPr>
              <a:t>-</a:t>
            </a:r>
            <a:r>
              <a:rPr lang="en-US" sz="2800" i="1" u="sng" dirty="0" err="1" smtClean="0">
                <a:latin typeface="Times New Roman" pitchFamily="18" charset="0"/>
                <a:ea typeface="Times New Roman" pitchFamily="18" charset="0"/>
                <a:cs typeface="Times New Roman" pitchFamily="18" charset="0"/>
              </a:rPr>
              <a:t>M</a:t>
            </a:r>
            <a:r>
              <a:rPr kumimoji="0" lang="en-US" sz="2800" b="0" i="1" u="sng" strike="noStrike" cap="none" normalizeH="0" baseline="0" dirty="0" err="1" smtClean="0">
                <a:ln>
                  <a:noFill/>
                </a:ln>
                <a:effectLst/>
                <a:latin typeface="Times New Roman" pitchFamily="18" charset="0"/>
                <a:ea typeface="Times New Roman" pitchFamily="18" charset="0"/>
                <a:cs typeface="Times New Roman" pitchFamily="18" charset="0"/>
              </a:rPr>
              <a:t>st</a:t>
            </a:r>
            <a:r>
              <a:rPr lang="en-US" sz="2800" i="1" u="sng" dirty="0" smtClean="0">
                <a:latin typeface="Times New Roman" pitchFamily="18" charset="0"/>
                <a:ea typeface="Times New Roman" pitchFamily="18" charset="0"/>
                <a:cs typeface="Times New Roman" pitchFamily="18" charset="0"/>
              </a:rPr>
              <a:t>. </a:t>
            </a:r>
            <a:r>
              <a:rPr kumimoji="0" lang="en-US" sz="2800" b="0" i="1" u="sng" strike="noStrike" cap="none" normalizeH="0" baseline="0" dirty="0" err="1" smtClean="0">
                <a:ln>
                  <a:noFill/>
                </a:ln>
                <a:effectLst/>
                <a:latin typeface="Times New Roman" pitchFamily="18" charset="0"/>
                <a:ea typeface="Times New Roman" pitchFamily="18" charset="0"/>
                <a:cs typeface="Times New Roman" pitchFamily="18" charset="0"/>
              </a:rPr>
              <a:t>Anirudh</a:t>
            </a:r>
            <a:endParaRPr kumimoji="0" lang="en-US" sz="28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1" u="sng"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Class </a:t>
            </a:r>
            <a:r>
              <a:rPr kumimoji="0" lang="en-US" sz="2400" b="0" i="1" u="sng"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7</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 name="Picture 2" descr="6 inner copy.jpg"/>
          <p:cNvPicPr>
            <a:picLocks noChangeAspect="1"/>
          </p:cNvPicPr>
          <p:nvPr/>
        </p:nvPicPr>
        <p:blipFill>
          <a:blip r:embed="rId2" cstate="print"/>
          <a:stretch>
            <a:fillRect/>
          </a:stretch>
        </p:blipFill>
        <p:spPr>
          <a:xfrm>
            <a:off x="7772400" y="5181600"/>
            <a:ext cx="1371600" cy="1544633"/>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228600"/>
            <a:ext cx="6104556" cy="461665"/>
          </a:xfrm>
          <a:prstGeom prst="rect">
            <a:avLst/>
          </a:prstGeom>
          <a:noFill/>
        </p:spPr>
        <p:txBody>
          <a:bodyPr wrap="none" rtlCol="0">
            <a:spAutoFit/>
          </a:bodyPr>
          <a:lstStyle/>
          <a:p>
            <a:r>
              <a:rPr lang="en-US" sz="2400" b="1" dirty="0" smtClean="0">
                <a:solidFill>
                  <a:srgbClr val="FF0000"/>
                </a:solidFill>
                <a:latin typeface="Algerian" pitchFamily="82" charset="0"/>
              </a:rPr>
              <a:t> A GROWTH MINDSET CLASSROOM PLEDGE</a:t>
            </a:r>
            <a:endParaRPr lang="en-US" sz="2400" b="1" dirty="0">
              <a:solidFill>
                <a:srgbClr val="FF0000"/>
              </a:solidFill>
              <a:latin typeface="Algerian" pitchFamily="82" charset="0"/>
            </a:endParaRPr>
          </a:p>
        </p:txBody>
      </p:sp>
      <p:sp>
        <p:nvSpPr>
          <p:cNvPr id="3" name="TextBox 2"/>
          <p:cNvSpPr txBox="1"/>
          <p:nvPr/>
        </p:nvSpPr>
        <p:spPr>
          <a:xfrm>
            <a:off x="304800" y="1219200"/>
            <a:ext cx="8624605" cy="5509200"/>
          </a:xfrm>
          <a:prstGeom prst="rect">
            <a:avLst/>
          </a:prstGeom>
          <a:noFill/>
        </p:spPr>
        <p:txBody>
          <a:bodyPr wrap="square" rtlCol="0">
            <a:spAutoFit/>
          </a:bodyPr>
          <a:lstStyle/>
          <a:p>
            <a:r>
              <a:rPr lang="en-US" sz="3200" dirty="0" smtClean="0"/>
              <a:t>Everything I will try my best. I shall not quit , I will not rest until my brain has growth a bit </a:t>
            </a:r>
          </a:p>
          <a:p>
            <a:r>
              <a:rPr lang="en-US" sz="3200" dirty="0" smtClean="0"/>
              <a:t>I have learned how to do it. For, I fail, I will still be ok, I will just try a different way . </a:t>
            </a:r>
          </a:p>
          <a:p>
            <a:r>
              <a:rPr lang="en-US" sz="3200" dirty="0" smtClean="0"/>
              <a:t>I will say :”I just can’t do it yet, because I have set a Growth Mindset.</a:t>
            </a:r>
          </a:p>
          <a:p>
            <a:endParaRPr lang="en-US" sz="3200" dirty="0" smtClean="0"/>
          </a:p>
          <a:p>
            <a:endParaRPr lang="en-US" sz="3200" dirty="0" smtClean="0"/>
          </a:p>
          <a:p>
            <a:endParaRPr lang="en-US" sz="3200" dirty="0" smtClean="0"/>
          </a:p>
          <a:p>
            <a:r>
              <a:rPr lang="en-US" sz="3200" dirty="0" err="1" smtClean="0"/>
              <a:t>Mst</a:t>
            </a:r>
            <a:r>
              <a:rPr lang="en-US" sz="3200" dirty="0" smtClean="0"/>
              <a:t>. </a:t>
            </a:r>
            <a:r>
              <a:rPr lang="en-US" sz="3200" dirty="0" err="1" smtClean="0"/>
              <a:t>Pushkar</a:t>
            </a:r>
            <a:r>
              <a:rPr lang="en-US" sz="3200" dirty="0" smtClean="0"/>
              <a:t> </a:t>
            </a:r>
            <a:endParaRPr lang="en-US" sz="3200" dirty="0" smtClean="0"/>
          </a:p>
          <a:p>
            <a:r>
              <a:rPr lang="en-US" sz="3200" dirty="0" smtClean="0"/>
              <a:t>Grade 5</a:t>
            </a:r>
            <a:endParaRPr lang="en-US" sz="3200" dirty="0"/>
          </a:p>
        </p:txBody>
      </p:sp>
      <p:pic>
        <p:nvPicPr>
          <p:cNvPr id="4" name="Picture 3" descr="grade 4 inner copy.jpg"/>
          <p:cNvPicPr>
            <a:picLocks noChangeAspect="1"/>
          </p:cNvPicPr>
          <p:nvPr/>
        </p:nvPicPr>
        <p:blipFill>
          <a:blip r:embed="rId2" cstate="print"/>
          <a:srcRect l="81025" t="6154" r="13847" b="63333"/>
          <a:stretch>
            <a:fillRect/>
          </a:stretch>
        </p:blipFill>
        <p:spPr>
          <a:xfrm>
            <a:off x="8001000" y="5334000"/>
            <a:ext cx="1143000" cy="152400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0" y="0"/>
            <a:ext cx="914400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		</a:t>
            </a:r>
            <a:r>
              <a:rPr kumimoji="0" lang="en-GB" sz="32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Topic- Football ‘love it or hate it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Football is my favourite game. I love it . There are advantages and </a:t>
            </a:r>
            <a:r>
              <a:rPr kumimoji="0" lang="en-GB"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disadvantages.So</a:t>
            </a:r>
            <a:r>
              <a:rPr kumimoji="0" lang="en-GB"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the advantages are only for who are lovers of football , the game is very surprising, there is a great player whose name is </a:t>
            </a:r>
            <a:r>
              <a:rPr kumimoji="0" lang="en-GB"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Cristiano</a:t>
            </a:r>
            <a:r>
              <a:rPr kumimoji="0" lang="en-GB"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GB"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Ronaldo</a:t>
            </a:r>
            <a:r>
              <a:rPr kumimoji="0" lang="en-GB"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is a favourite player of mine .He makes his team win every time and some people are jealous of his team and if his team wins then the other team becomes destructive and those who are not a lover by which I mean they hate football will make them bored and they will think that it is a big game and its not a beautiful game and then they will feel annoyed.</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But if you really love football then you will never feel bored it is a beautiful game for me and when first time I saw football. I started playing football and now I am playing football for school and I won 4 matches and last month so I pray to god that I should win the match and I want to become a football.</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 love football</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Name- </a:t>
            </a:r>
            <a:r>
              <a:rPr lang="en-GB" sz="2000" b="1" dirty="0" err="1" smtClean="0">
                <a:latin typeface="Arial" pitchFamily="34" charset="0"/>
                <a:ea typeface="Times New Roman" pitchFamily="18" charset="0"/>
                <a:cs typeface="Calibri" pitchFamily="34" charset="0"/>
              </a:rPr>
              <a:t>Mst</a:t>
            </a:r>
            <a:r>
              <a:rPr lang="en-GB" sz="2000" b="1" dirty="0" smtClean="0">
                <a:latin typeface="Arial" pitchFamily="34" charset="0"/>
                <a:ea typeface="Times New Roman" pitchFamily="18" charset="0"/>
                <a:cs typeface="Calibri" pitchFamily="34" charset="0"/>
              </a:rPr>
              <a:t>. </a:t>
            </a:r>
            <a:r>
              <a:rPr kumimoji="0" lang="en-GB" sz="2000" b="1" i="0" u="none" strike="noStrike" cap="none" normalizeH="0" baseline="0" dirty="0" err="1" smtClean="0">
                <a:ln>
                  <a:noFill/>
                </a:ln>
                <a:solidFill>
                  <a:schemeClr val="tx1"/>
                </a:solidFill>
                <a:effectLst/>
                <a:latin typeface="Arial" pitchFamily="34" charset="0"/>
                <a:ea typeface="Times New Roman" pitchFamily="18" charset="0"/>
                <a:cs typeface="Calibri" pitchFamily="34" charset="0"/>
              </a:rPr>
              <a:t>Mayur</a:t>
            </a:r>
            <a:r>
              <a:rPr kumimoji="0" lang="en-GB" sz="20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 </a:t>
            </a:r>
            <a:r>
              <a:rPr kumimoji="0" lang="en-GB" sz="20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Sharma</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Roll no. -08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1" i="0" u="none" strike="noStrike" cap="none" normalizeH="0" baseline="0" dirty="0" smtClean="0">
                <a:ln>
                  <a:noFill/>
                </a:ln>
                <a:solidFill>
                  <a:schemeClr val="tx1"/>
                </a:solidFill>
                <a:effectLst/>
                <a:latin typeface="Arial" pitchFamily="34" charset="0"/>
                <a:ea typeface="Times New Roman" pitchFamily="18" charset="0"/>
                <a:cs typeface="Calibri" pitchFamily="34" charset="0"/>
              </a:rPr>
              <a:t>Grade -9</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MAYUR.jpg"/>
          <p:cNvPicPr>
            <a:picLocks noChangeAspect="1"/>
          </p:cNvPicPr>
          <p:nvPr/>
        </p:nvPicPr>
        <p:blipFill>
          <a:blip r:embed="rId2"/>
          <a:srcRect r="42553" b="34043"/>
          <a:stretch>
            <a:fillRect/>
          </a:stretch>
        </p:blipFill>
        <p:spPr>
          <a:xfrm>
            <a:off x="7086600" y="4529666"/>
            <a:ext cx="1828800" cy="2099733"/>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0" y="0"/>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strike="noStrike" cap="none" normalizeH="0" baseline="0" dirty="0" smtClean="0">
                <a:ln>
                  <a:noFill/>
                </a:ln>
                <a:solidFill>
                  <a:srgbClr val="FF0000"/>
                </a:solidFill>
                <a:effectLst/>
                <a:latin typeface="Algerian" pitchFamily="82" charset="0"/>
                <a:ea typeface="Times New Roman" pitchFamily="18" charset="0"/>
                <a:cs typeface="Mangal" pitchFamily="18" charset="0"/>
              </a:rPr>
              <a:t>			</a:t>
            </a:r>
            <a:r>
              <a:rPr kumimoji="0" lang="hi-IN" b="1" i="0" strike="noStrike" cap="none" normalizeH="0" baseline="0" dirty="0" smtClean="0">
                <a:ln>
                  <a:noFill/>
                </a:ln>
                <a:solidFill>
                  <a:srgbClr val="00B050"/>
                </a:solidFill>
                <a:effectLst/>
                <a:latin typeface="Algerian" pitchFamily="82" charset="0"/>
                <a:ea typeface="Times New Roman" pitchFamily="18" charset="0"/>
                <a:cs typeface="Mangal" pitchFamily="18" charset="0"/>
              </a:rPr>
              <a:t>अधिक लाड़-प्यार का परिणाम</a:t>
            </a:r>
            <a:endParaRPr kumimoji="0" lang="en-US" b="1" i="0" strike="noStrike" cap="none" normalizeH="0" baseline="0" dirty="0" smtClean="0">
              <a:ln>
                <a:noFill/>
              </a:ln>
              <a:solidFill>
                <a:srgbClr val="00B050"/>
              </a:solidFill>
              <a:effectLst/>
              <a:latin typeface="Algerian" pitchFamily="82" charset="0"/>
              <a:ea typeface="Times New Roman" pitchFamily="18" charset="0"/>
              <a:cs typeface="Mangal"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b="0" i="0" u="none" strike="noStrike" cap="none" normalizeH="0" baseline="0" dirty="0" smtClean="0">
                <a:ln>
                  <a:noFill/>
                </a:ln>
                <a:effectLst/>
                <a:latin typeface="Calibri" pitchFamily="34" charset="0"/>
                <a:ea typeface="Times New Roman" pitchFamily="18" charset="0"/>
                <a:cs typeface="Mangal" pitchFamily="18" charset="0"/>
              </a:rPr>
              <a:t>एक स्त्री थी। उसके पति की मृत्यु हो चुकी थी। उस स्त्री का एक बेटा था। वह अपने इकलौते बेटे को बहुत लाड़-प्यार से पाल रही थी। ज़्यादा लाड़-प्यार के कारण लड़के में बुरी आदतें आ गई थी। वह बुरे लड़कों की संगति में फँस गया था।</a:t>
            </a:r>
            <a:endParaRPr kumimoji="0" lang="en-US"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b="0" i="0" u="none" strike="noStrike" cap="none" normalizeH="0" baseline="0" dirty="0" smtClean="0">
                <a:ln>
                  <a:noFill/>
                </a:ln>
                <a:effectLst/>
                <a:latin typeface="Calibri" pitchFamily="34" charset="0"/>
                <a:ea typeface="Times New Roman" pitchFamily="18" charset="0"/>
                <a:cs typeface="Mangal" pitchFamily="18" charset="0"/>
              </a:rPr>
              <a:t>लड़के का खचृ बड़ गया। पैसों के लिए वह कक्षा में अपने सॉथियों की किताबें चुराने लगा। उस स्त्री के पास अपने लड़के की शिकायतें आती रहती थी। पर वह कभी उनपर ध्यान नहीं देती थी। धीरे-धीरे लड़के की चोरी की आदत बड़ गयी। अब वह साइकिल, घड़ी आदि बड़ी-बड़ी चीज़ें चुराने लगा।</a:t>
            </a:r>
            <a:endParaRPr kumimoji="0" lang="en-US"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b="0" i="0" u="none" strike="noStrike" cap="none" normalizeH="0" baseline="0" dirty="0" smtClean="0">
                <a:ln>
                  <a:noFill/>
                </a:ln>
                <a:effectLst/>
                <a:latin typeface="Calibri" pitchFamily="34" charset="0"/>
                <a:ea typeface="Times New Roman" pitchFamily="18" charset="0"/>
                <a:cs typeface="Mangal" pitchFamily="18" charset="0"/>
              </a:rPr>
              <a:t>बड़ा होने पर लड़का बड़ी-बड़ी चोरियाँ करने लगा। आख़िर एक दिन एक बड़ी चोरी के मामले में पुलिस ने उसे पकड़ लिया। उसपर मुक़दमे चला। उसे तीन साल की कड़ी क़ैद की सज़ा हुई।</a:t>
            </a:r>
            <a:endParaRPr kumimoji="0" lang="en-US"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b="0" i="0" u="none" strike="noStrike" cap="none" normalizeH="0" baseline="0" dirty="0" smtClean="0">
                <a:ln>
                  <a:noFill/>
                </a:ln>
                <a:effectLst/>
                <a:latin typeface="Calibri" pitchFamily="34" charset="0"/>
                <a:ea typeface="Times New Roman" pitchFamily="18" charset="0"/>
                <a:cs typeface="Mangal" pitchFamily="18" charset="0"/>
              </a:rPr>
              <a:t>जेल जाते समय लड़के ने माँ से मिलने के लिए पुलिस से इजाज़त माँगी। इजाज़त मिलने पर उसने माँ से कहा, “माँ, तेरे कारण ही आज मैं जेल जा रहा हूँ। यदि तूने बचपन से ही चोरी करने न दी होती, तो मैं चोर बनता ही क्यों? जब चोर ही न बनता, तो आज यह जेल की सज़ा क्यों होती?”</a:t>
            </a:r>
            <a:endParaRPr kumimoji="0" lang="en-US"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b="0" i="0" u="none" strike="noStrike" cap="none" normalizeH="0" baseline="0" dirty="0" smtClean="0">
                <a:ln>
                  <a:noFill/>
                </a:ln>
                <a:effectLst/>
                <a:latin typeface="Calibri" pitchFamily="34" charset="0"/>
                <a:ea typeface="Times New Roman" pitchFamily="18" charset="0"/>
                <a:cs typeface="Mangal" pitchFamily="18" charset="0"/>
              </a:rPr>
              <a:t>लड़के की बात सुनकर माँ को भी अपनी ग़लती का एहसास हुआ।</a:t>
            </a:r>
            <a:endParaRPr kumimoji="0" lang="en-US"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b="0" i="0" u="none" strike="noStrike" cap="none" normalizeH="0" baseline="0" dirty="0" smtClean="0">
                <a:ln>
                  <a:noFill/>
                </a:ln>
                <a:effectLst/>
                <a:latin typeface="Calibri" pitchFamily="34" charset="0"/>
                <a:ea typeface="Times New Roman" pitchFamily="18" charset="0"/>
                <a:cs typeface="Mangal" pitchFamily="18" charset="0"/>
              </a:rPr>
              <a:t>सीख: अधिक लाड़-प्यार में बच्चों की बुरी आदतों को बढ़ावा नहीं देना चाहिए। बचपन की बु आदतें ही बड़े होने पर व्यक्ति को अपराधी बना देती है।</a:t>
            </a:r>
            <a:endParaRPr kumimoji="0" lang="en-US"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0" i="1" u="sng" strike="noStrike" cap="none" normalizeH="0" baseline="0" dirty="0" smtClean="0">
              <a:ln>
                <a:noFill/>
              </a:ln>
              <a:solidFill>
                <a:srgbClr val="FF0000"/>
              </a:solidFill>
              <a:effectLst/>
              <a:latin typeface="Calibri" pitchFamily="34" charset="0"/>
              <a:ea typeface="Times New Roman" pitchFamily="18" charset="0"/>
              <a:cs typeface="Mangal"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1" u="sng" strike="noStrike" cap="none" normalizeH="0" baseline="0" dirty="0" smtClean="0">
                <a:ln>
                  <a:noFill/>
                </a:ln>
                <a:solidFill>
                  <a:srgbClr val="FF0000"/>
                </a:solidFill>
                <a:effectLst/>
                <a:latin typeface="Calibri" pitchFamily="34" charset="0"/>
                <a:ea typeface="Times New Roman" pitchFamily="18" charset="0"/>
                <a:cs typeface="Mangal" pitchFamily="18" charset="0"/>
              </a:rPr>
              <a:t>-</a:t>
            </a:r>
            <a:r>
              <a:rPr kumimoji="0" lang="hi-IN" b="0" i="1" u="sng" strike="noStrike" cap="none" normalizeH="0" baseline="0" dirty="0" smtClean="0">
                <a:ln>
                  <a:noFill/>
                </a:ln>
                <a:solidFill>
                  <a:srgbClr val="FF0000"/>
                </a:solidFill>
                <a:effectLst/>
                <a:latin typeface="Calibri" pitchFamily="34" charset="0"/>
                <a:ea typeface="Times New Roman" pitchFamily="18" charset="0"/>
                <a:cs typeface="Mangal" pitchFamily="18" charset="0"/>
              </a:rPr>
              <a:t>माधुरी मिश्रा</a:t>
            </a:r>
            <a:endParaRPr kumimoji="0" lang="hi-IN"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IMG-20171216-WA0006.jpg"/>
          <p:cNvPicPr>
            <a:picLocks noChangeAspect="1"/>
          </p:cNvPicPr>
          <p:nvPr/>
        </p:nvPicPr>
        <p:blipFill>
          <a:blip r:embed="rId2"/>
          <a:stretch>
            <a:fillRect/>
          </a:stretch>
        </p:blipFill>
        <p:spPr>
          <a:xfrm>
            <a:off x="7843837" y="5140519"/>
            <a:ext cx="1300163" cy="1641281"/>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0" y="0"/>
            <a:ext cx="9144000" cy="58477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4400" b="1" i="0" u="none" strike="noStrike" cap="none" normalizeH="0" baseline="0" dirty="0" smtClean="0">
                <a:ln>
                  <a:noFill/>
                </a:ln>
                <a:solidFill>
                  <a:schemeClr val="accent2">
                    <a:lumMod val="75000"/>
                  </a:schemeClr>
                </a:solidFill>
                <a:effectLst/>
                <a:latin typeface="Calibri" pitchFamily="34" charset="0"/>
                <a:ea typeface="Calibri" pitchFamily="34" charset="0"/>
                <a:cs typeface="Times New Roman" pitchFamily="18" charset="0"/>
              </a:rPr>
              <a:t>Night  Raider</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How can something so small cause so much trouble, making the killer instinct arise. Weighing no more than a speech of dust, it strikes before we are aware of its presence, than wafts OFF in drunken fight carrying its precious load and singing its high-pitched song of victory. Man’s public enemy Number one – The Mosquito. Whit its long streaming legs the mosquitoes float in the air. Prowling For a bare arm or leg to bite and feed upon. Even in the darkness , the inspect is surrounded by an aura of evil as it seeks to take advantage of the sleeping innocent. And yet, its malice goes further, for it not only steals a person’s blood and leaves an itchy red bump, but sometimes it also injects malaria- a feared and often fatal disease.</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p>
          <a:p>
            <a:pPr marL="0" marR="0" lvl="0" indent="0" algn="ctr" defTabSz="914400" rtl="0" eaLnBrk="0" fontAlgn="base" latinLnBrk="0" hangingPunct="0">
              <a:lnSpc>
                <a:spcPct val="100000"/>
              </a:lnSpc>
              <a:spcBef>
                <a:spcPct val="0"/>
              </a:spcBef>
              <a:spcAft>
                <a:spcPct val="0"/>
              </a:spcAft>
              <a:buClrTx/>
              <a:buSzTx/>
              <a:buFontTx/>
              <a:buNone/>
              <a:tabLst/>
            </a:pPr>
            <a:r>
              <a:rPr lang="en-US" sz="2200" dirty="0" smtClean="0">
                <a:latin typeface="Calibri" pitchFamily="34" charset="0"/>
                <a:ea typeface="Calibri" pitchFamily="34" charset="0"/>
                <a:cs typeface="Times New Roman" pitchFamily="18" charset="0"/>
              </a:rPr>
              <a:t>                                                               </a:t>
            </a:r>
            <a:r>
              <a:rPr lang="en-US" sz="2200" dirty="0" smtClean="0">
                <a:latin typeface="Calibri" pitchFamily="34" charset="0"/>
                <a:ea typeface="Calibri" pitchFamily="34" charset="0"/>
                <a:cs typeface="Times New Roman" pitchFamily="18" charset="0"/>
              </a:rPr>
              <a:t>M</a:t>
            </a:r>
            <a:r>
              <a:rPr lang="en-US" sz="2200" dirty="0" smtClean="0">
                <a:latin typeface="Calibri" pitchFamily="34" charset="0"/>
                <a:ea typeface="Calibri" pitchFamily="34" charset="0"/>
                <a:cs typeface="Times New Roman" pitchFamily="18" charset="0"/>
              </a:rPr>
              <a:t>iss. </a:t>
            </a:r>
            <a:r>
              <a:rPr kumimoji="0" lang="en-US" sz="2200" b="0" i="0" u="none" strike="noStrike" cap="none" normalizeH="0" baseline="0" dirty="0" err="1" smtClean="0">
                <a:ln>
                  <a:noFill/>
                </a:ln>
                <a:solidFill>
                  <a:schemeClr val="tx1">
                    <a:lumMod val="95000"/>
                  </a:schemeClr>
                </a:solidFill>
                <a:effectLst/>
                <a:latin typeface="Calibri" pitchFamily="34" charset="0"/>
                <a:ea typeface="Calibri" pitchFamily="34" charset="0"/>
                <a:cs typeface="Times New Roman" pitchFamily="18" charset="0"/>
              </a:rPr>
              <a:t>Khushi</a:t>
            </a:r>
            <a:r>
              <a:rPr kumimoji="0" lang="en-US" sz="2200" b="0" i="0" u="none" strike="noStrike" cap="none" normalizeH="0" baseline="0" dirty="0" smtClean="0">
                <a:ln>
                  <a:noFill/>
                </a:ln>
                <a:solidFill>
                  <a:schemeClr val="tx1">
                    <a:lumMod val="95000"/>
                  </a:schemeClr>
                </a:solidFill>
                <a:effectLst/>
                <a:latin typeface="Calibri" pitchFamily="34" charset="0"/>
                <a:ea typeface="Calibri" pitchFamily="34" charset="0"/>
                <a:cs typeface="Times New Roman" pitchFamily="18" charset="0"/>
              </a:rPr>
              <a:t> </a:t>
            </a:r>
            <a:r>
              <a:rPr kumimoji="0" lang="en-US" sz="2200" b="0" i="0" u="none" strike="noStrike" cap="none" normalizeH="0" baseline="0" dirty="0" smtClean="0">
                <a:ln>
                  <a:noFill/>
                </a:ln>
                <a:solidFill>
                  <a:schemeClr val="tx1">
                    <a:lumMod val="95000"/>
                  </a:schemeClr>
                </a:solidFill>
                <a:effectLst/>
                <a:latin typeface="Calibri" pitchFamily="34" charset="0"/>
                <a:ea typeface="Calibri" pitchFamily="34" charset="0"/>
                <a:cs typeface="Times New Roman" pitchFamily="18" charset="0"/>
              </a:rPr>
              <a:t>Jain </a:t>
            </a:r>
            <a:endParaRPr kumimoji="0" lang="en-US" sz="1100" b="0" i="0" u="none" strike="noStrike" cap="none" normalizeH="0" baseline="0" dirty="0" smtClean="0">
              <a:ln>
                <a:noFill/>
              </a:ln>
              <a:solidFill>
                <a:schemeClr val="tx1">
                  <a:lumMod val="95000"/>
                </a:schemeClr>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lumMod val="95000"/>
                  </a:schemeClr>
                </a:solidFill>
                <a:effectLst/>
                <a:latin typeface="Calibri" pitchFamily="34" charset="0"/>
                <a:ea typeface="Calibri" pitchFamily="34" charset="0"/>
                <a:cs typeface="Times New Roman" pitchFamily="18" charset="0"/>
              </a:rPr>
              <a:t>                                                                     Grade: 9 (CIE)             </a:t>
            </a:r>
            <a:endParaRPr kumimoji="0" lang="en-US" sz="1800" b="0" i="0" u="none" strike="noStrike" cap="none" normalizeH="0" baseline="0" dirty="0" smtClean="0">
              <a:ln>
                <a:noFill/>
              </a:ln>
              <a:solidFill>
                <a:schemeClr val="tx1">
                  <a:lumMod val="95000"/>
                </a:schemeClr>
              </a:solidFill>
              <a:effectLst/>
              <a:latin typeface="Arial" pitchFamily="34" charset="0"/>
              <a:cs typeface="Arial" pitchFamily="34" charset="0"/>
            </a:endParaRPr>
          </a:p>
        </p:txBody>
      </p:sp>
      <p:pic>
        <p:nvPicPr>
          <p:cNvPr id="3" name="Picture 2" descr="IMG_20171014_133151.jpg"/>
          <p:cNvPicPr>
            <a:picLocks noChangeAspect="1"/>
          </p:cNvPicPr>
          <p:nvPr/>
        </p:nvPicPr>
        <p:blipFill>
          <a:blip r:embed="rId2" cstate="print"/>
          <a:srcRect l="33704" t="25555" r="33704" b="41111"/>
          <a:stretch>
            <a:fillRect/>
          </a:stretch>
        </p:blipFill>
        <p:spPr>
          <a:xfrm>
            <a:off x="7620000" y="4800600"/>
            <a:ext cx="1219200" cy="1662545"/>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0" y="-304800"/>
            <a:ext cx="9144000"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200" b="1" dirty="0" smtClean="0">
              <a:solidFill>
                <a:srgbClr val="002060"/>
              </a:solidFill>
              <a:latin typeface="Arial" pitchFamily="34" charset="0"/>
              <a:ea typeface="Calibri"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Ding! You have a </a:t>
            </a:r>
            <a:r>
              <a:rPr kumimoji="0" lang="en-US" sz="1200" b="1" i="0" u="none" strike="noStrike" cap="none" normalizeH="0" baseline="0" dirty="0" err="1" smtClean="0">
                <a:ln>
                  <a:noFill/>
                </a:ln>
                <a:solidFill>
                  <a:srgbClr val="002060"/>
                </a:solidFill>
                <a:effectLst/>
                <a:latin typeface="Arial" pitchFamily="34" charset="0"/>
                <a:ea typeface="Calibri" pitchFamily="34" charset="0"/>
                <a:cs typeface="Arial" pitchFamily="34" charset="0"/>
              </a:rPr>
              <a:t>WhatsApp</a:t>
            </a: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 notification. Ding! Someone just liked your recent </a:t>
            </a:r>
            <a:r>
              <a:rPr kumimoji="0" lang="en-US" sz="1200" b="1" i="0" u="none" strike="noStrike" cap="none" normalizeH="0" baseline="0" dirty="0" err="1" smtClean="0">
                <a:ln>
                  <a:noFill/>
                </a:ln>
                <a:solidFill>
                  <a:srgbClr val="002060"/>
                </a:solidFill>
                <a:effectLst/>
                <a:latin typeface="Arial" pitchFamily="34" charset="0"/>
                <a:ea typeface="Calibri" pitchFamily="34" charset="0"/>
                <a:cs typeface="Arial" pitchFamily="34" charset="0"/>
              </a:rPr>
              <a:t>pic</a:t>
            </a: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 on </a:t>
            </a:r>
            <a:r>
              <a:rPr kumimoji="0" lang="en-US" sz="1200" b="1" i="0" u="none" strike="noStrike" cap="none" normalizeH="0" baseline="0" dirty="0" err="1" smtClean="0">
                <a:ln>
                  <a:noFill/>
                </a:ln>
                <a:solidFill>
                  <a:srgbClr val="002060"/>
                </a:solidFill>
                <a:effectLst/>
                <a:latin typeface="Arial" pitchFamily="34" charset="0"/>
                <a:ea typeface="Calibri" pitchFamily="34" charset="0"/>
                <a:cs typeface="Arial" pitchFamily="34" charset="0"/>
              </a:rPr>
              <a:t>Instagram</a:t>
            </a: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 Ding! Someone commented on your </a:t>
            </a:r>
            <a:r>
              <a:rPr kumimoji="0" lang="en-US" sz="1200" b="1" i="0" u="none" strike="noStrike" cap="none" normalizeH="0" baseline="0" dirty="0" err="1" smtClean="0">
                <a:ln>
                  <a:noFill/>
                </a:ln>
                <a:solidFill>
                  <a:srgbClr val="002060"/>
                </a:solidFill>
                <a:effectLst/>
                <a:latin typeface="Arial" pitchFamily="34" charset="0"/>
                <a:ea typeface="Calibri" pitchFamily="34" charset="0"/>
                <a:cs typeface="Arial" pitchFamily="34" charset="0"/>
              </a:rPr>
              <a:t>pic</a:t>
            </a: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 Ding, Ding, Ding!! </a:t>
            </a:r>
            <a:r>
              <a:rPr kumimoji="0" lang="en-US" sz="1200" b="1" i="0" u="none" strike="noStrike" cap="none" normalizeH="0" baseline="0" dirty="0" err="1" smtClean="0">
                <a:ln>
                  <a:noFill/>
                </a:ln>
                <a:solidFill>
                  <a:srgbClr val="002060"/>
                </a:solidFill>
                <a:effectLst/>
                <a:latin typeface="Arial" pitchFamily="34" charset="0"/>
                <a:ea typeface="Calibri" pitchFamily="34" charset="0"/>
                <a:cs typeface="Arial" pitchFamily="34" charset="0"/>
              </a:rPr>
              <a:t>Ahhh</a:t>
            </a: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 the sound of notifications then and now is so annoying. You won’t put it on silent as you think that you may miss an important text.</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In the night, you say to yourself, just 10 more minutes and I promise I will sleep…Oh look she’s online, I’ll talk to her then sleep…And then you just realize one hour later, you’re still awake. Even though our </a:t>
            </a:r>
            <a:r>
              <a:rPr kumimoji="0" lang="en-US" sz="1200" b="1"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smartphones</a:t>
            </a: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 are really atrocious for us, we still tend to use it in any condition. Hi everyone, I am </a:t>
            </a:r>
            <a:r>
              <a:rPr kumimoji="0" lang="en-US" sz="1200" b="1"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Palak</a:t>
            </a: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 </a:t>
            </a:r>
            <a:r>
              <a:rPr kumimoji="0" lang="en-US" sz="1200" b="1"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Raichandani</a:t>
            </a: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 from Podar International School CIE, </a:t>
            </a:r>
            <a:r>
              <a:rPr kumimoji="0" lang="en-US" sz="1200" b="1"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Kalyan</a:t>
            </a: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 I can say in complete fearlessness that our </a:t>
            </a:r>
            <a:r>
              <a:rPr kumimoji="0" lang="en-US" sz="1200" b="1"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smartphone</a:t>
            </a: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 is our best friend…and we love it more than anything in the world!</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So, today, I came here to speak on the topic-‘Are </a:t>
            </a:r>
            <a:r>
              <a:rPr kumimoji="0" lang="en-US" sz="1200" b="1" i="0" u="none" strike="noStrike" cap="none" normalizeH="0" baseline="0" dirty="0" err="1" smtClean="0">
                <a:ln>
                  <a:noFill/>
                </a:ln>
                <a:solidFill>
                  <a:srgbClr val="002060"/>
                </a:solidFill>
                <a:effectLst/>
                <a:latin typeface="Arial" pitchFamily="34" charset="0"/>
                <a:ea typeface="Calibri" pitchFamily="34" charset="0"/>
                <a:cs typeface="Arial" pitchFamily="34" charset="0"/>
              </a:rPr>
              <a:t>smartphones</a:t>
            </a: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 making people loose humanity?’  What is humanity? Humanity is the quality of being humane. And do you think humanity is existent in this generation? Without a doubt it’s not!!</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Wherever you go…you can see almost everyone </a:t>
            </a:r>
            <a:r>
              <a:rPr kumimoji="0" lang="en-US" sz="1200" b="1"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utilising</a:t>
            </a: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 their </a:t>
            </a:r>
            <a:r>
              <a:rPr kumimoji="0" lang="en-US" sz="1200" b="1"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smartphones</a:t>
            </a: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 I must say that our </a:t>
            </a:r>
            <a:r>
              <a:rPr kumimoji="0" lang="en-US" sz="1200" b="1"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smartphones</a:t>
            </a: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 are taking away the glorious scene of the nature! Almost everywhere I go now, I can never see anyone without their </a:t>
            </a:r>
            <a:r>
              <a:rPr kumimoji="0" lang="en-US" sz="1200" b="1"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smartphones</a:t>
            </a: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 The world must realize that what we humans are doing is totally disgraceful! You can see 6 year olds wearing spectacles these days. They are toddlers, at a very young age, they can learn a lot, but sadly our </a:t>
            </a:r>
            <a:r>
              <a:rPr kumimoji="0" lang="en-US" sz="1200" b="1"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smartphones</a:t>
            </a: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 have taken all this away from us.</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At first, I used to hate the </a:t>
            </a:r>
            <a:r>
              <a:rPr kumimoji="0" lang="en-US" sz="1200" b="1" i="0" u="none" strike="noStrike" cap="none" normalizeH="0" baseline="0" dirty="0" err="1" smtClean="0">
                <a:ln>
                  <a:noFill/>
                </a:ln>
                <a:solidFill>
                  <a:srgbClr val="002060"/>
                </a:solidFill>
                <a:effectLst/>
                <a:latin typeface="Arial" pitchFamily="34" charset="0"/>
                <a:ea typeface="Calibri" pitchFamily="34" charset="0"/>
                <a:cs typeface="Arial" pitchFamily="34" charset="0"/>
              </a:rPr>
              <a:t>iPhone</a:t>
            </a: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 but ever since I got one, I’ve never seen anything more precious than it. My new </a:t>
            </a:r>
            <a:r>
              <a:rPr kumimoji="0" lang="en-US" sz="1200" b="1" i="0" u="none" strike="noStrike" cap="none" normalizeH="0" baseline="0" dirty="0" err="1" smtClean="0">
                <a:ln>
                  <a:noFill/>
                </a:ln>
                <a:solidFill>
                  <a:srgbClr val="002060"/>
                </a:solidFill>
                <a:effectLst/>
                <a:latin typeface="Arial" pitchFamily="34" charset="0"/>
                <a:ea typeface="Calibri" pitchFamily="34" charset="0"/>
                <a:cs typeface="Arial" pitchFamily="34" charset="0"/>
              </a:rPr>
              <a:t>iPhone</a:t>
            </a: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 is the first thing I look at in the morning, and the last thing at night! It’s actually everything in one screen to entertain me.</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Smartphones</a:t>
            </a: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 are making us day by day, less and less interactive with each other. Gradually, in the future, I assure you that you will see not most, but everyone! In spectacles. That is so sad to hear! I know…</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Can you believe it, my grandma has her very own </a:t>
            </a:r>
            <a:r>
              <a:rPr kumimoji="0" lang="en-US" sz="1200" b="1" i="0" u="none" strike="noStrike" cap="none" normalizeH="0" baseline="0" dirty="0" err="1" smtClean="0">
                <a:ln>
                  <a:noFill/>
                </a:ln>
                <a:solidFill>
                  <a:srgbClr val="002060"/>
                </a:solidFill>
                <a:effectLst/>
                <a:latin typeface="Arial" pitchFamily="34" charset="0"/>
                <a:ea typeface="Calibri" pitchFamily="34" charset="0"/>
                <a:cs typeface="Arial" pitchFamily="34" charset="0"/>
              </a:rPr>
              <a:t>smartphone</a:t>
            </a: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 now, and she is 24/7 on it. She’s not even interested in the things she used to do before, like knitting, listening to old songs and what not!</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These days, if there would be a catastrophe, people are not interested in helping, they would take a snap and then post.</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C00000"/>
                </a:solidFill>
                <a:effectLst/>
                <a:latin typeface="Arial" pitchFamily="34" charset="0"/>
                <a:ea typeface="Calibri" pitchFamily="34" charset="0"/>
                <a:cs typeface="Arial" pitchFamily="34" charset="0"/>
              </a:rPr>
              <a:t>Even during family gatherings, we are not even bothered about it anymore. Many drastic changes are taking place and more are yet to take place.</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At a time, I would do the same. But thinking about it now, I feel so ashamed.</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What I’m trying to say here is, give a break to your </a:t>
            </a:r>
            <a:r>
              <a:rPr kumimoji="0" lang="en-US" sz="1200" b="1" i="0" u="none" strike="noStrike" cap="none" normalizeH="0" baseline="0" dirty="0" err="1" smtClean="0">
                <a:ln>
                  <a:noFill/>
                </a:ln>
                <a:solidFill>
                  <a:srgbClr val="002060"/>
                </a:solidFill>
                <a:effectLst/>
                <a:latin typeface="Arial" pitchFamily="34" charset="0"/>
                <a:ea typeface="Calibri" pitchFamily="34" charset="0"/>
                <a:cs typeface="Arial" pitchFamily="34" charset="0"/>
              </a:rPr>
              <a:t>smartphone</a:t>
            </a: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…I’m not saying to completely forget about it, but at least when </a:t>
            </a:r>
            <a:r>
              <a:rPr kumimoji="0" lang="en-US" sz="1200" b="1" i="0" u="none" strike="noStrike" cap="none" normalizeH="0" baseline="0" dirty="0" err="1" smtClean="0">
                <a:ln>
                  <a:noFill/>
                </a:ln>
                <a:solidFill>
                  <a:srgbClr val="002060"/>
                </a:solidFill>
                <a:effectLst/>
                <a:latin typeface="Arial" pitchFamily="34" charset="0"/>
                <a:ea typeface="Calibri" pitchFamily="34" charset="0"/>
                <a:cs typeface="Arial" pitchFamily="34" charset="0"/>
              </a:rPr>
              <a:t>yo</a:t>
            </a:r>
            <a:r>
              <a:rPr kumimoji="0" lang="en-US" sz="1200" b="1" i="0" u="none" strike="noStrike" cap="none" normalizeH="0" baseline="0" dirty="0" smtClean="0">
                <a:ln>
                  <a:noFill/>
                </a:ln>
                <a:solidFill>
                  <a:srgbClr val="002060"/>
                </a:solidFill>
                <a:effectLst/>
                <a:latin typeface="Arial" pitchFamily="34" charset="0"/>
                <a:ea typeface="Calibri" pitchFamily="34" charset="0"/>
                <a:cs typeface="Arial" pitchFamily="34" charset="0"/>
              </a:rPr>
              <a:t> it. Use it in limits, so that our generation won’t be proved wrong. I assure us all can try this. Right?</a:t>
            </a:r>
          </a:p>
          <a:p>
            <a:pPr marL="0" marR="0" lvl="0" indent="0" algn="l" defTabSz="914400" rtl="0" eaLnBrk="0" fontAlgn="base" latinLnBrk="0" hangingPunct="0">
              <a:lnSpc>
                <a:spcPct val="100000"/>
              </a:lnSpc>
              <a:spcBef>
                <a:spcPct val="0"/>
              </a:spcBef>
              <a:spcAft>
                <a:spcPct val="0"/>
              </a:spcAft>
              <a:buClrTx/>
              <a:buSzTx/>
              <a:buFontTx/>
              <a:buNone/>
              <a:tabLst/>
            </a:pPr>
            <a:endParaRPr lang="en-US" sz="1200" b="1" dirty="0" smtClean="0">
              <a:solidFill>
                <a:srgbClr val="002060"/>
              </a:solidFill>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53" name="Text Box 1"/>
          <p:cNvSpPr txBox="1">
            <a:spLocks noChangeArrowheads="1"/>
          </p:cNvSpPr>
          <p:nvPr/>
        </p:nvSpPr>
        <p:spPr bwMode="auto">
          <a:xfrm>
            <a:off x="3733800" y="0"/>
            <a:ext cx="1611312" cy="692150"/>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600" b="1" i="0" u="none" strike="noStrike" cap="none" normalizeH="0" baseline="0" dirty="0" smtClean="0">
                <a:ln>
                  <a:noFill/>
                </a:ln>
                <a:solidFill>
                  <a:srgbClr val="262626"/>
                </a:solidFill>
                <a:effectLst/>
                <a:latin typeface="Lucida Console" pitchFamily="49" charset="0"/>
                <a:ea typeface="Calibri" pitchFamily="34" charset="0"/>
                <a:cs typeface="Times New Roman" pitchFamily="18" charset="0"/>
              </a:rPr>
              <a:t>DING!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56" name="Rectangle 4"/>
          <p:cNvSpPr>
            <a:spLocks noChangeArrowheads="1"/>
          </p:cNvSpPr>
          <p:nvPr/>
        </p:nvSpPr>
        <p:spPr bwMode="auto">
          <a:xfrm>
            <a:off x="0" y="5380672"/>
            <a:ext cx="2057400"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lumMod val="95000"/>
                  </a:schemeClr>
                </a:solidFill>
                <a:effectLst/>
                <a:latin typeface="Arial" pitchFamily="34" charset="0"/>
                <a:cs typeface="Arial" pitchFamily="34" charset="0"/>
              </a:rPr>
              <a:t/>
            </a:r>
            <a:br>
              <a:rPr kumimoji="0" lang="en-US" b="0" i="0" u="none" strike="noStrike" cap="none" normalizeH="0" baseline="0" dirty="0" smtClean="0">
                <a:ln>
                  <a:noFill/>
                </a:ln>
                <a:solidFill>
                  <a:schemeClr val="tx1">
                    <a:lumMod val="95000"/>
                  </a:schemeClr>
                </a:solidFill>
                <a:effectLst/>
                <a:latin typeface="Arial" pitchFamily="34" charset="0"/>
                <a:cs typeface="Arial" pitchFamily="34" charset="0"/>
              </a:rPr>
            </a:br>
            <a:endParaRPr kumimoji="0" lang="en-US" b="0" i="0" u="none" strike="noStrike" cap="none" normalizeH="0" baseline="0" dirty="0" smtClean="0">
              <a:ln>
                <a:noFill/>
              </a:ln>
              <a:solidFill>
                <a:schemeClr val="tx1">
                  <a:lumMod val="9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sng" strike="noStrike" cap="none" normalizeH="0" baseline="0" dirty="0" smtClean="0">
                <a:ln>
                  <a:noFill/>
                </a:ln>
                <a:solidFill>
                  <a:schemeClr val="tx1">
                    <a:lumMod val="95000"/>
                  </a:schemeClr>
                </a:solidFill>
                <a:effectLst/>
                <a:latin typeface="Lucida Handwriting" pitchFamily="66" charset="0"/>
                <a:ea typeface="Calibri" pitchFamily="34" charset="0"/>
                <a:cs typeface="Times New Roman" pitchFamily="18" charset="0"/>
              </a:rPr>
              <a:t>- Miss </a:t>
            </a:r>
            <a:r>
              <a:rPr kumimoji="0" lang="en-US" b="0" i="0" u="sng" strike="noStrike" cap="none" normalizeH="0" baseline="0" dirty="0" err="1" smtClean="0">
                <a:ln>
                  <a:noFill/>
                </a:ln>
                <a:solidFill>
                  <a:schemeClr val="tx1">
                    <a:lumMod val="95000"/>
                  </a:schemeClr>
                </a:solidFill>
                <a:effectLst/>
                <a:latin typeface="Lucida Handwriting" pitchFamily="66" charset="0"/>
                <a:ea typeface="Calibri" pitchFamily="34" charset="0"/>
                <a:cs typeface="Times New Roman" pitchFamily="18" charset="0"/>
              </a:rPr>
              <a:t>Palak</a:t>
            </a:r>
            <a:r>
              <a:rPr kumimoji="0" lang="en-US" b="0" i="0" u="sng" strike="noStrike" cap="none" normalizeH="0" baseline="0" dirty="0" smtClean="0">
                <a:ln>
                  <a:noFill/>
                </a:ln>
                <a:solidFill>
                  <a:schemeClr val="tx1">
                    <a:lumMod val="95000"/>
                  </a:schemeClr>
                </a:solidFill>
                <a:effectLst/>
                <a:latin typeface="Lucida Handwriting" pitchFamily="66" charset="0"/>
                <a:ea typeface="Calibri" pitchFamily="34" charset="0"/>
                <a:cs typeface="Times New Roman" pitchFamily="18" charset="0"/>
              </a:rPr>
              <a:t> </a:t>
            </a:r>
            <a:r>
              <a:rPr kumimoji="0" lang="en-US" b="0" i="0" u="sng" strike="noStrike" cap="none" normalizeH="0" baseline="0" dirty="0" err="1" smtClean="0">
                <a:ln>
                  <a:noFill/>
                </a:ln>
                <a:solidFill>
                  <a:schemeClr val="tx1">
                    <a:lumMod val="95000"/>
                  </a:schemeClr>
                </a:solidFill>
                <a:effectLst/>
                <a:latin typeface="Lucida Handwriting" pitchFamily="66" charset="0"/>
                <a:ea typeface="Calibri" pitchFamily="34" charset="0"/>
                <a:cs typeface="Times New Roman" pitchFamily="18" charset="0"/>
              </a:rPr>
              <a:t>Raichandani</a:t>
            </a:r>
            <a:endParaRPr kumimoji="0" lang="en-US" b="0" i="0" u="none" strike="noStrike" cap="none" normalizeH="0" baseline="0" dirty="0" smtClean="0">
              <a:ln>
                <a:noFill/>
              </a:ln>
              <a:solidFill>
                <a:schemeClr val="tx1">
                  <a:lumMod val="9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lumMod val="95000"/>
                </a:schemeClr>
              </a:solidFill>
              <a:effectLst/>
              <a:latin typeface="Arial" pitchFamily="34" charset="0"/>
              <a:cs typeface="Arial" pitchFamily="34" charset="0"/>
            </a:endParaRPr>
          </a:p>
        </p:txBody>
      </p:sp>
      <p:pic>
        <p:nvPicPr>
          <p:cNvPr id="6" name="Picture 5" descr="PALAK.jpg"/>
          <p:cNvPicPr>
            <a:picLocks noChangeAspect="1"/>
          </p:cNvPicPr>
          <p:nvPr/>
        </p:nvPicPr>
        <p:blipFill>
          <a:blip r:embed="rId2"/>
          <a:srcRect l="19167" r="55833" b="56250"/>
          <a:stretch>
            <a:fillRect/>
          </a:stretch>
        </p:blipFill>
        <p:spPr>
          <a:xfrm>
            <a:off x="8001000" y="5524500"/>
            <a:ext cx="1143000" cy="133350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0" y="0"/>
            <a:ext cx="9144000" cy="63555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EDITORIAL DESK</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Black</a:t>
            </a:r>
            <a:r>
              <a:rPr kumimoji="0" lang="en-US" sz="22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color is sentimentally bad. But </a:t>
            </a:r>
            <a:r>
              <a:rPr kumimoji="0" lang="en-US" sz="22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Every black board makes the students life bright</a:t>
            </a:r>
            <a:r>
              <a:rPr kumimoji="0" lang="en-US" sz="22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said by APJ Abdul </a:t>
            </a:r>
            <a:r>
              <a:rPr kumimoji="0" lang="en-US" sz="2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Kalam</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Podar International CAIE, </a:t>
            </a:r>
            <a:r>
              <a:rPr kumimoji="0" lang="en-US" sz="2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Kalyan</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believes to brighten every child</a:t>
            </a:r>
            <a:r>
              <a:rPr kumimoji="0" lang="en-US" sz="22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life by profound knowledge to provide a proper shape to the future of children. We are proud to acclaim new hopes which will unfold the unforgettable and precious moments of school. The enthusiastic contribution by the students and teachers solely grab the admiration of the readers.</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    </a:t>
            </a:r>
            <a:r>
              <a:rPr kumimoji="0" lang="en-US" sz="2200" b="0" i="0" u="none" strike="noStrike" cap="none" normalizeH="0" baseline="0" dirty="0" smtClean="0">
                <a:ln>
                  <a:noFill/>
                </a:ln>
                <a:solidFill>
                  <a:srgbClr val="0D0D0D"/>
                </a:solidFill>
                <a:effectLst/>
                <a:latin typeface="Calibri" pitchFamily="34" charset="0"/>
                <a:ea typeface="Calibri" pitchFamily="34" charset="0"/>
                <a:cs typeface="Times New Roman" pitchFamily="18" charset="0"/>
              </a:rPr>
              <a:t>This edition is indeed an attempt to shape the talents by their creativity as the power to perceive, observe and explore helps to achieve success. Positive attitude and constant hard work brings excellence to the work. The readers find pleasure to be in the world of unlimited art of creative work presented by the young minds with continuous effort and innovative ideas. The desire to discover ability in others is worth to reach to the height of success.</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rgbClr val="0D0D0D"/>
                </a:solidFill>
                <a:effectLst/>
                <a:latin typeface="Calibri" pitchFamily="34" charset="0"/>
                <a:ea typeface="Calibri" pitchFamily="34" charset="0"/>
                <a:cs typeface="Times New Roman" pitchFamily="18" charset="0"/>
              </a:rPr>
              <a:t>As a mark of respect, to honor the precious time and contribution are vital to bring into limelight the development of children to make this souvenir successful and enjoyable.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 </a:t>
            </a:r>
            <a:r>
              <a:rPr kumimoji="0" lang="en-US" sz="11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Click="0" advTm="4000">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0" y="0"/>
            <a:ext cx="9144000" cy="66941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3600" b="1" i="0"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It</a:t>
            </a:r>
            <a:r>
              <a:rPr kumimoji="0" lang="en-US" sz="3600" b="1" i="0" strike="noStrike" cap="none" normalizeH="0" baseline="0" dirty="0" smtClean="0">
                <a:ln>
                  <a:noFill/>
                </a:ln>
                <a:solidFill>
                  <a:srgbClr val="FFFF00"/>
                </a:solidFill>
                <a:effectLst/>
                <a:latin typeface="Calibri"/>
                <a:ea typeface="Calibri" pitchFamily="34" charset="0"/>
                <a:cs typeface="Times New Roman" pitchFamily="18" charset="0"/>
              </a:rPr>
              <a:t>’</a:t>
            </a:r>
            <a:r>
              <a:rPr kumimoji="0" lang="en-US" sz="3600" b="1" i="0"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s okay not to have a plan</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I don</a:t>
            </a:r>
            <a:r>
              <a:rPr kumimoji="0" lang="en-US" sz="18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 know what I am doing with my life. My parents cannot understand my interests. My mom doesn</a:t>
            </a:r>
            <a:r>
              <a:rPr kumimoji="0" lang="en-US" sz="18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 want me to become what I want to. It is normal; I cannot really accept a yes from my family as what I want is unimaginable. I belong to a middle class Marathi family where having plans like these are unacceptable. Till now no-one from our caste has really dreamt of a profession like this.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a:ea typeface="Calibri" pitchFamily="34" charset="0"/>
                <a:cs typeface="Arial" pitchFamily="34" charset="0"/>
              </a:rPr>
              <a:t>                                   “</a:t>
            </a: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What if you fail</a:t>
            </a:r>
            <a:r>
              <a:rPr kumimoji="0" lang="en-US" sz="18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says my mom everyday and I don</a:t>
            </a:r>
            <a:r>
              <a:rPr kumimoji="0" lang="en-US" sz="18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 really have a role model to tell my mom about. Thousands of people everyday try for this profession and very few actually succeed. I never completed any course. I left </a:t>
            </a:r>
            <a:r>
              <a:rPr kumimoji="0" lang="en-US" sz="18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tabla</a:t>
            </a: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I left singing, I left dancing and thus my mom thinks that I am not serious about this but, I am, I am very serious about this.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Mom and Dad believe me, I want to become an actress. Please let me</a:t>
            </a:r>
            <a:r>
              <a:rPr kumimoji="0" lang="en-US" sz="18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-Miss </a:t>
            </a:r>
            <a:r>
              <a:rPr kumimoji="0" lang="en-US" sz="18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Samiksha</a:t>
            </a:r>
            <a:r>
              <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18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Pawar</a:t>
            </a:r>
            <a:endParaRPr kumimoji="0" lang="en-US" sz="18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cs typeface="Arial" pitchFamily="34" charset="0"/>
              </a:rPr>
              <a:t>  Grade</a:t>
            </a:r>
            <a:r>
              <a:rPr kumimoji="0" lang="en-US" b="0" i="0" u="none" strike="noStrike" cap="none" normalizeH="0" dirty="0" smtClean="0">
                <a:ln>
                  <a:noFill/>
                </a:ln>
                <a:solidFill>
                  <a:schemeClr val="tx1"/>
                </a:solidFill>
                <a:effectLst/>
                <a:latin typeface="Arial" pitchFamily="34" charset="0"/>
                <a:cs typeface="Arial" pitchFamily="34" charset="0"/>
              </a:rPr>
              <a:t> 9</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3" descr="PALAK.jpg"/>
          <p:cNvPicPr>
            <a:picLocks noChangeAspect="1"/>
          </p:cNvPicPr>
          <p:nvPr/>
        </p:nvPicPr>
        <p:blipFill>
          <a:blip r:embed="rId2"/>
          <a:srcRect l="45000" t="3750" r="32500" b="57500"/>
          <a:stretch>
            <a:fillRect/>
          </a:stretch>
        </p:blipFill>
        <p:spPr>
          <a:xfrm>
            <a:off x="7543800" y="4800600"/>
            <a:ext cx="1600200" cy="1837267"/>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KIRAN\Downloads\poems.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spd="slow" advClick="0" advTm="4000">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descr="j0299763"/>
          <p:cNvPicPr>
            <a:picLocks noChangeAspect="1" noChangeArrowheads="1"/>
          </p:cNvPicPr>
          <p:nvPr/>
        </p:nvPicPr>
        <p:blipFill>
          <a:blip r:embed="rId2"/>
          <a:srcRect/>
          <a:stretch>
            <a:fillRect/>
          </a:stretch>
        </p:blipFill>
        <p:spPr bwMode="auto">
          <a:xfrm>
            <a:off x="0" y="381000"/>
            <a:ext cx="1162050" cy="952500"/>
          </a:xfrm>
          <a:prstGeom prst="rect">
            <a:avLst/>
          </a:prstGeom>
          <a:noFill/>
        </p:spPr>
      </p:pic>
      <p:sp>
        <p:nvSpPr>
          <p:cNvPr id="25601" name="Text Box 1"/>
          <p:cNvSpPr txBox="1">
            <a:spLocks noChangeArrowheads="1"/>
          </p:cNvSpPr>
          <p:nvPr/>
        </p:nvSpPr>
        <p:spPr bwMode="auto">
          <a:xfrm>
            <a:off x="152400" y="5943600"/>
            <a:ext cx="2362200" cy="64633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chemeClr val="bg2">
                    <a:lumMod val="50000"/>
                  </a:schemeClr>
                </a:solidFill>
                <a:effectLst/>
                <a:latin typeface="Calibri" pitchFamily="34" charset="0"/>
                <a:ea typeface="Calibri" pitchFamily="34" charset="0"/>
                <a:cs typeface="Times New Roman" pitchFamily="18" charset="0"/>
              </a:rPr>
              <a:t>Mst</a:t>
            </a:r>
            <a:r>
              <a:rPr kumimoji="0" lang="en-US" sz="1800" b="0" i="0" u="none" strike="noStrike" cap="none" normalizeH="0" baseline="0" dirty="0" smtClean="0">
                <a:ln>
                  <a:noFill/>
                </a:ln>
                <a:solidFill>
                  <a:schemeClr val="bg2">
                    <a:lumMod val="50000"/>
                  </a:schemeClr>
                </a:solidFill>
                <a:effectLst/>
                <a:latin typeface="Calibri" pitchFamily="34" charset="0"/>
                <a:ea typeface="Calibri" pitchFamily="34" charset="0"/>
                <a:cs typeface="Times New Roman" pitchFamily="18" charset="0"/>
              </a:rPr>
              <a:t>. </a:t>
            </a:r>
            <a:r>
              <a:rPr kumimoji="0" lang="en-US" sz="1800" b="0" i="0" u="none" strike="noStrike" cap="none" normalizeH="0" baseline="0" dirty="0" err="1" smtClean="0">
                <a:ln>
                  <a:noFill/>
                </a:ln>
                <a:solidFill>
                  <a:schemeClr val="bg2">
                    <a:lumMod val="50000"/>
                  </a:schemeClr>
                </a:solidFill>
                <a:effectLst/>
                <a:latin typeface="Calibri" pitchFamily="34" charset="0"/>
                <a:ea typeface="Calibri" pitchFamily="34" charset="0"/>
                <a:cs typeface="Times New Roman" pitchFamily="18" charset="0"/>
              </a:rPr>
              <a:t>Ansh</a:t>
            </a:r>
            <a:r>
              <a:rPr kumimoji="0" lang="en-US" sz="1800" b="0" i="0" u="none" strike="noStrike" cap="none" normalizeH="0" baseline="0" dirty="0" smtClean="0">
                <a:ln>
                  <a:noFill/>
                </a:ln>
                <a:solidFill>
                  <a:schemeClr val="bg2">
                    <a:lumMod val="50000"/>
                  </a:schemeClr>
                </a:solidFill>
                <a:effectLst/>
                <a:latin typeface="Calibri" pitchFamily="34" charset="0"/>
                <a:ea typeface="Calibri" pitchFamily="34" charset="0"/>
                <a:cs typeface="Times New Roman" pitchFamily="18" charset="0"/>
              </a:rPr>
              <a:t> </a:t>
            </a:r>
            <a:r>
              <a:rPr kumimoji="0" lang="en-US" sz="1800" b="0" i="0" u="none" strike="noStrike" cap="none" normalizeH="0" baseline="0" dirty="0" smtClean="0">
                <a:ln>
                  <a:noFill/>
                </a:ln>
                <a:solidFill>
                  <a:schemeClr val="bg2">
                    <a:lumMod val="50000"/>
                  </a:schemeClr>
                </a:solidFill>
                <a:effectLst/>
                <a:latin typeface="Calibri" pitchFamily="34" charset="0"/>
                <a:ea typeface="Calibri" pitchFamily="34" charset="0"/>
                <a:cs typeface="Times New Roman" pitchFamily="18" charset="0"/>
              </a:rPr>
              <a:t>S. </a:t>
            </a:r>
            <a:r>
              <a:rPr kumimoji="0" lang="en-US" sz="1800" b="0" i="0" u="none" strike="noStrike" cap="none" normalizeH="0" baseline="0" dirty="0" err="1" smtClean="0">
                <a:ln>
                  <a:noFill/>
                </a:ln>
                <a:solidFill>
                  <a:schemeClr val="bg2">
                    <a:lumMod val="50000"/>
                  </a:schemeClr>
                </a:solidFill>
                <a:effectLst/>
                <a:latin typeface="Calibri" pitchFamily="34" charset="0"/>
                <a:ea typeface="Calibri" pitchFamily="34" charset="0"/>
                <a:cs typeface="Times New Roman" pitchFamily="18" charset="0"/>
              </a:rPr>
              <a:t>Pardeshi</a:t>
            </a:r>
            <a:endParaRPr kumimoji="0" lang="en-US" sz="1100" b="0" i="0" u="none" strike="noStrike" cap="none" normalizeH="0" baseline="0" dirty="0" smtClean="0">
              <a:ln>
                <a:noFill/>
              </a:ln>
              <a:solidFill>
                <a:schemeClr val="bg2">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bg2">
                    <a:lumMod val="50000"/>
                  </a:schemeClr>
                </a:solidFill>
                <a:effectLst/>
                <a:latin typeface="Calibri" pitchFamily="34" charset="0"/>
                <a:ea typeface="Calibri" pitchFamily="34" charset="0"/>
                <a:cs typeface="Times New Roman" pitchFamily="18" charset="0"/>
              </a:rPr>
              <a:t>Grade: 8</a:t>
            </a:r>
            <a:r>
              <a:rPr kumimoji="0" lang="en-US" sz="1800" b="0" i="0" u="none" strike="noStrike" cap="none" normalizeH="0" baseline="30000" dirty="0" smtClean="0">
                <a:ln>
                  <a:noFill/>
                </a:ln>
                <a:solidFill>
                  <a:schemeClr val="bg2">
                    <a:lumMod val="50000"/>
                  </a:schemeClr>
                </a:solidFill>
                <a:effectLst/>
                <a:latin typeface="Calibri" pitchFamily="34" charset="0"/>
                <a:ea typeface="Calibri" pitchFamily="34" charset="0"/>
                <a:cs typeface="Times New Roman" pitchFamily="18" charset="0"/>
              </a:rPr>
              <a:t>th</a:t>
            </a:r>
            <a:r>
              <a:rPr kumimoji="0" lang="en-US" sz="1800" b="0" i="0" u="none" strike="noStrike" cap="none" normalizeH="0" baseline="0" dirty="0" smtClean="0">
                <a:ln>
                  <a:noFill/>
                </a:ln>
                <a:solidFill>
                  <a:schemeClr val="bg2">
                    <a:lumMod val="50000"/>
                  </a:schemeClr>
                </a:solidFill>
                <a:effectLst/>
                <a:latin typeface="Calibri" pitchFamily="34" charset="0"/>
                <a:ea typeface="Calibri" pitchFamily="34" charset="0"/>
                <a:cs typeface="Times New Roman" pitchFamily="18" charset="0"/>
              </a:rPr>
              <a:t> </a:t>
            </a:r>
            <a:endParaRPr kumimoji="0" lang="en-US" sz="1800" b="0" i="0" u="none" strike="noStrike" cap="none" normalizeH="0" baseline="0" dirty="0" smtClean="0">
              <a:ln>
                <a:noFill/>
              </a:ln>
              <a:solidFill>
                <a:schemeClr val="bg2">
                  <a:lumMod val="50000"/>
                </a:schemeClr>
              </a:solidFill>
              <a:effectLst/>
              <a:latin typeface="Arial" pitchFamily="34" charset="0"/>
              <a:cs typeface="Arial" pitchFamily="34" charset="0"/>
            </a:endParaRPr>
          </a:p>
        </p:txBody>
      </p:sp>
      <p:sp>
        <p:nvSpPr>
          <p:cNvPr id="25603"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04" name="Rectangle 4"/>
          <p:cNvSpPr>
            <a:spLocks noChangeArrowheads="1"/>
          </p:cNvSpPr>
          <p:nvPr/>
        </p:nvSpPr>
        <p:spPr bwMode="auto">
          <a:xfrm>
            <a:off x="0" y="1905000"/>
            <a:ext cx="91440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Football</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When There Is A Toss, God Is The Boss.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When There Is An Outside, Players Move Aside.</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When There Is A Goal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r>
              <a:rPr kumimoji="0" lang="en-US" sz="2000" b="0" i="1"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Dil</a:t>
            </a:r>
            <a:r>
              <a:rPr kumimoji="0" lang="en-US" sz="2000" b="0" i="1"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Mange More</a:t>
            </a: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When </a:t>
            </a:r>
            <a:r>
              <a:rPr kumimoji="0" lang="en-US" sz="2000" b="0"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Messi</a:t>
            </a: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Takes The Ball Players Run Long And Tall.</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When </a:t>
            </a:r>
            <a:r>
              <a:rPr kumimoji="0" lang="en-US" sz="2000" b="0"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Ronaldo</a:t>
            </a: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Makes A Foul There Is A Whirlpool In Our Bowl.</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We Are Ready For The </a:t>
            </a:r>
            <a:r>
              <a:rPr kumimoji="0" lang="en-US" sz="2000" b="0" i="1"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Party.</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605" name="Rectangle 5"/>
          <p:cNvSpPr>
            <a:spLocks noChangeArrowheads="1"/>
          </p:cNvSpPr>
          <p:nvPr/>
        </p:nvSpPr>
        <p:spPr bwMode="auto">
          <a:xfrm>
            <a:off x="0" y="18669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8" name="Picture 7" descr="ANSH.jpg"/>
          <p:cNvPicPr>
            <a:picLocks noChangeAspect="1"/>
          </p:cNvPicPr>
          <p:nvPr/>
        </p:nvPicPr>
        <p:blipFill>
          <a:blip r:embed="rId3"/>
          <a:srcRect l="46667" t="8595" r="42500" b="67745"/>
          <a:stretch>
            <a:fillRect/>
          </a:stretch>
        </p:blipFill>
        <p:spPr>
          <a:xfrm>
            <a:off x="8077200" y="5562600"/>
            <a:ext cx="990600" cy="121920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KIRAN\Desktop\podar\EMAGZINE\e mag new\poems\FullSizeRender (1).jpg"/>
          <p:cNvPicPr>
            <a:picLocks noChangeAspect="1" noChangeArrowheads="1"/>
          </p:cNvPicPr>
          <p:nvPr/>
        </p:nvPicPr>
        <p:blipFill>
          <a:blip r:embed="rId2"/>
          <a:srcRect/>
          <a:stretch>
            <a:fillRect/>
          </a:stretch>
        </p:blipFill>
        <p:spPr bwMode="auto">
          <a:xfrm>
            <a:off x="533401" y="0"/>
            <a:ext cx="8001000" cy="6553200"/>
          </a:xfrm>
          <a:prstGeom prst="rect">
            <a:avLst/>
          </a:prstGeom>
          <a:noFill/>
        </p:spPr>
      </p:pic>
      <p:pic>
        <p:nvPicPr>
          <p:cNvPr id="4" name="Picture 3" descr="7 inner copy.jpg"/>
          <p:cNvPicPr>
            <a:picLocks noChangeAspect="1"/>
          </p:cNvPicPr>
          <p:nvPr/>
        </p:nvPicPr>
        <p:blipFill>
          <a:blip r:embed="rId3"/>
          <a:srcRect l="33798" t="3726" r="61949" b="63333"/>
          <a:stretch>
            <a:fillRect/>
          </a:stretch>
        </p:blipFill>
        <p:spPr>
          <a:xfrm>
            <a:off x="7162800" y="4953000"/>
            <a:ext cx="1295400" cy="1527209"/>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KIRAN\Desktop\podar\EMAGZINE\e mag new\poems\FullSizeRender (2).jpg"/>
          <p:cNvPicPr>
            <a:picLocks noChangeAspect="1" noChangeArrowheads="1"/>
          </p:cNvPicPr>
          <p:nvPr/>
        </p:nvPicPr>
        <p:blipFill>
          <a:blip r:embed="rId2"/>
          <a:srcRect/>
          <a:stretch>
            <a:fillRect/>
          </a:stretch>
        </p:blipFill>
        <p:spPr bwMode="auto">
          <a:xfrm>
            <a:off x="0" y="0"/>
            <a:ext cx="9144000" cy="6553199"/>
          </a:xfrm>
          <a:prstGeom prst="rect">
            <a:avLst/>
          </a:prstGeom>
          <a:noFill/>
        </p:spPr>
      </p:pic>
      <p:pic>
        <p:nvPicPr>
          <p:cNvPr id="4" name="Picture 3" descr="7 inner copy.jpg"/>
          <p:cNvPicPr>
            <a:picLocks noChangeAspect="1"/>
          </p:cNvPicPr>
          <p:nvPr/>
        </p:nvPicPr>
        <p:blipFill>
          <a:blip r:embed="rId3"/>
          <a:srcRect l="33798" t="3726" r="61949" b="63333"/>
          <a:stretch>
            <a:fillRect/>
          </a:stretch>
        </p:blipFill>
        <p:spPr>
          <a:xfrm>
            <a:off x="7772400" y="4949791"/>
            <a:ext cx="1295400" cy="1527209"/>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KIRAN\Desktop\podar\EMAGZINE\e mag new\poems\FullSizeRender (3).jpg"/>
          <p:cNvPicPr>
            <a:picLocks noChangeAspect="1" noChangeArrowheads="1"/>
          </p:cNvPicPr>
          <p:nvPr/>
        </p:nvPicPr>
        <p:blipFill>
          <a:blip r:embed="rId2"/>
          <a:srcRect/>
          <a:stretch>
            <a:fillRect/>
          </a:stretch>
        </p:blipFill>
        <p:spPr bwMode="auto">
          <a:xfrm>
            <a:off x="914400" y="228600"/>
            <a:ext cx="7467599" cy="6477000"/>
          </a:xfrm>
          <a:prstGeom prst="rect">
            <a:avLst/>
          </a:prstGeom>
          <a:noFill/>
        </p:spPr>
      </p:pic>
      <p:pic>
        <p:nvPicPr>
          <p:cNvPr id="4" name="Picture 3" descr="7 inner copy.jpg"/>
          <p:cNvPicPr>
            <a:picLocks noChangeAspect="1"/>
          </p:cNvPicPr>
          <p:nvPr/>
        </p:nvPicPr>
        <p:blipFill>
          <a:blip r:embed="rId3"/>
          <a:srcRect l="33798" t="3726" r="61949" b="63333"/>
          <a:stretch>
            <a:fillRect/>
          </a:stretch>
        </p:blipFill>
        <p:spPr>
          <a:xfrm>
            <a:off x="7162800" y="5371698"/>
            <a:ext cx="1066800" cy="1257702"/>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0" y="0"/>
            <a:ext cx="9144000" cy="68326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2">
                    <a:lumMod val="60000"/>
                    <a:lumOff val="40000"/>
                  </a:schemeClr>
                </a:solidFill>
                <a:effectLst/>
                <a:latin typeface="Arial Black" pitchFamily="34" charset="0"/>
                <a:ea typeface="Calibri" pitchFamily="34" charset="0"/>
                <a:cs typeface="Times New Roman" pitchFamily="18" charset="0"/>
              </a:rPr>
              <a:t>			</a:t>
            </a:r>
            <a:r>
              <a:rPr kumimoji="0" lang="en-US" sz="3600" b="0" i="0" u="none" strike="noStrike" cap="none" normalizeH="0" baseline="0" dirty="0" smtClean="0">
                <a:ln>
                  <a:noFill/>
                </a:ln>
                <a:solidFill>
                  <a:schemeClr val="bg2">
                    <a:lumMod val="50000"/>
                  </a:schemeClr>
                </a:solidFill>
                <a:effectLst/>
                <a:latin typeface="Arial Black" pitchFamily="34" charset="0"/>
                <a:ea typeface="Calibri" pitchFamily="34" charset="0"/>
                <a:cs typeface="Times New Roman" pitchFamily="18" charset="0"/>
              </a:rPr>
              <a:t>My favorite color</a:t>
            </a:r>
            <a:endParaRPr kumimoji="0" lang="en-US" sz="3600" b="0" i="0" u="none" strike="noStrike" cap="none" normalizeH="0" baseline="0" dirty="0" smtClean="0">
              <a:ln>
                <a:noFill/>
              </a:ln>
              <a:solidFill>
                <a:schemeClr val="bg2">
                  <a:lumMod val="50000"/>
                </a:schemeClr>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Red is a ruby,</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Set in a ring.</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Red is the color,</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That makes my heart sing.</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Red is a rose,</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And also a clown’s nose.</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Red is a color which I said,</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About which you already rea</a:t>
            </a:r>
            <a:r>
              <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p>
          <a:p>
            <a:pPr marL="0" marR="0" lvl="0" indent="0" algn="ctr" defTabSz="914400" rtl="0" eaLnBrk="0" fontAlgn="base" latinLnBrk="0" hangingPunct="0">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sz="1100" dirty="0" smtClean="0">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By </a:t>
            </a:r>
            <a:r>
              <a:rPr kumimoji="0" lang="en-US"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Mst</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Yugansh</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400" dirty="0" smtClean="0">
                <a:latin typeface="Calibri" pitchFamily="34" charset="0"/>
                <a:ea typeface="Calibri" pitchFamily="34" charset="0"/>
                <a:cs typeface="Times New Roman" pitchFamily="18" charset="0"/>
              </a:rPr>
              <a:t>   </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Grade 6</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grade 5 final.jpg"/>
          <p:cNvPicPr>
            <a:picLocks noChangeAspect="1"/>
          </p:cNvPicPr>
          <p:nvPr/>
        </p:nvPicPr>
        <p:blipFill>
          <a:blip r:embed="rId2"/>
          <a:srcRect l="71945" r="24444" b="76667"/>
          <a:stretch>
            <a:fillRect/>
          </a:stretch>
        </p:blipFill>
        <p:spPr>
          <a:xfrm>
            <a:off x="7848600" y="5029200"/>
            <a:ext cx="990600" cy="152400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0" y="0"/>
            <a:ext cx="9144000" cy="69865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accent6">
                    <a:lumMod val="75000"/>
                  </a:schemeClr>
                </a:solidFill>
                <a:effectLst/>
                <a:latin typeface="Calibri" pitchFamily="34" charset="0"/>
                <a:ea typeface="Calibri" pitchFamily="34" charset="0"/>
                <a:cs typeface="Times New Roman" pitchFamily="18" charset="0"/>
              </a:rPr>
              <a:t>MAKE YOUR DAY BEAUTIFUL </a:t>
            </a:r>
            <a:endParaRPr kumimoji="0" lang="en-US" sz="2800" b="1" i="0" u="none" strike="noStrike" cap="none" normalizeH="0" baseline="0" dirty="0" smtClean="0">
              <a:ln>
                <a:noFill/>
              </a:ln>
              <a:solidFill>
                <a:schemeClr val="accent6">
                  <a:lumMod val="7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Make your day happy with light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Your family does the best for you and its right,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Be happy and cheerful,</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Make your day beautiful,</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Life is not hard,</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But its not smooth as that,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Make your day beautiful.</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sz="2800" dirty="0" smtClean="0">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sz="2800" dirty="0" smtClean="0">
              <a:latin typeface="Calibri" pitchFamily="34" charset="0"/>
              <a:ea typeface="Calibri" pitchFamily="34" charset="0"/>
              <a:cs typeface="Times New Roman" pitchFamily="18" charset="0"/>
            </a:endParaRPr>
          </a:p>
          <a:p>
            <a:pPr lvl="0" eaLnBrk="0" fontAlgn="base" hangingPunct="0">
              <a:spcBef>
                <a:spcPct val="0"/>
              </a:spcBef>
              <a:spcAft>
                <a:spcPct val="0"/>
              </a:spcAf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By </a:t>
            </a:r>
            <a:r>
              <a:rPr lang="en-US" sz="2800" dirty="0" smtClean="0">
                <a:latin typeface="Arial" pitchFamily="34" charset="0"/>
                <a:ea typeface="Calibri" pitchFamily="34" charset="0"/>
                <a:cs typeface="Arial" pitchFamily="34" charset="0"/>
              </a:rPr>
              <a:t>Miss </a:t>
            </a:r>
            <a:r>
              <a:rPr lang="en-US" sz="2800" dirty="0" err="1" smtClean="0">
                <a:latin typeface="Calibri" pitchFamily="34" charset="0"/>
                <a:ea typeface="Calibri" pitchFamily="34" charset="0"/>
                <a:cs typeface="Times New Roman" pitchFamily="18" charset="0"/>
              </a:rPr>
              <a:t>R</a:t>
            </a:r>
            <a:r>
              <a:rPr kumimoji="0" lang="en-US" sz="28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iona</a:t>
            </a: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grade 5</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3" descr="IMG_20171014_134231.jpg"/>
          <p:cNvPicPr>
            <a:picLocks noChangeAspect="1"/>
          </p:cNvPicPr>
          <p:nvPr/>
        </p:nvPicPr>
        <p:blipFill>
          <a:blip r:embed="rId2" cstate="print"/>
          <a:srcRect l="18889" t="12222" r="21851" b="37778"/>
          <a:stretch>
            <a:fillRect/>
          </a:stretch>
        </p:blipFill>
        <p:spPr>
          <a:xfrm>
            <a:off x="7848600" y="5257800"/>
            <a:ext cx="1295400" cy="1457325"/>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0"/>
            <a:ext cx="7010400" cy="6586418"/>
          </a:xfrm>
          <a:prstGeom prst="rect">
            <a:avLst/>
          </a:prstGeom>
        </p:spPr>
        <p:txBody>
          <a:bodyPr wrap="square">
            <a:spAutoFit/>
          </a:bodyPr>
          <a:lstStyle/>
          <a:p>
            <a:pPr algn="ctr"/>
            <a:r>
              <a:rPr lang="en-US" dirty="0" smtClean="0"/>
              <a:t> </a:t>
            </a:r>
            <a:r>
              <a:rPr lang="en-US" sz="4400" b="1" dirty="0" smtClean="0">
                <a:solidFill>
                  <a:schemeClr val="tx2">
                    <a:lumMod val="75000"/>
                  </a:schemeClr>
                </a:solidFill>
              </a:rPr>
              <a:t>Farmer Rumble</a:t>
            </a:r>
          </a:p>
          <a:p>
            <a:endParaRPr lang="en-US" dirty="0" smtClean="0"/>
          </a:p>
          <a:p>
            <a:r>
              <a:rPr lang="en-US" sz="2000" dirty="0" smtClean="0"/>
              <a:t>I am farmer rumble and I am in my farm doing nothing to my neighbours, no favor, no harm.</a:t>
            </a:r>
          </a:p>
          <a:p>
            <a:endParaRPr lang="en-US" sz="2000" dirty="0" smtClean="0"/>
          </a:p>
          <a:p>
            <a:r>
              <a:rPr lang="en-US" sz="2000" dirty="0" smtClean="0"/>
              <a:t>I am super tired now, but there’s no time to rest for its time for my yearly harvest.</a:t>
            </a:r>
          </a:p>
          <a:p>
            <a:endParaRPr lang="en-US" sz="2000" dirty="0" smtClean="0"/>
          </a:p>
          <a:p>
            <a:r>
              <a:rPr lang="en-US" sz="2000" dirty="0" smtClean="0"/>
              <a:t>Tomorrow I will sell my vegetation to get my family the best farmer recognition </a:t>
            </a:r>
          </a:p>
          <a:p>
            <a:endParaRPr lang="en-US" sz="2000" dirty="0" smtClean="0"/>
          </a:p>
          <a:p>
            <a:r>
              <a:rPr lang="en-US" sz="2000" dirty="0" smtClean="0"/>
              <a:t>By selling my harvest I get a little money with that money, I feed my children honey little.</a:t>
            </a:r>
          </a:p>
          <a:p>
            <a:endParaRPr lang="en-US" sz="2000" dirty="0" smtClean="0"/>
          </a:p>
          <a:p>
            <a:r>
              <a:rPr lang="en-US" sz="2000" dirty="0" smtClean="0"/>
              <a:t>I love my family more than I love myself , will you come to my home and give me little help?</a:t>
            </a:r>
          </a:p>
          <a:p>
            <a:endParaRPr lang="en-US" sz="2000" dirty="0" smtClean="0"/>
          </a:p>
          <a:p>
            <a:endParaRPr lang="en-US" sz="2000" dirty="0" smtClean="0"/>
          </a:p>
          <a:p>
            <a:r>
              <a:rPr lang="en-US" sz="2000" dirty="0" smtClean="0"/>
              <a:t>BY </a:t>
            </a:r>
            <a:r>
              <a:rPr lang="en-US" sz="2000" dirty="0" err="1" smtClean="0"/>
              <a:t>Mst</a:t>
            </a:r>
            <a:r>
              <a:rPr lang="en-US" sz="2000" dirty="0" smtClean="0"/>
              <a:t>  </a:t>
            </a:r>
            <a:r>
              <a:rPr lang="en-US" sz="2000" dirty="0" smtClean="0"/>
              <a:t>SRISHALYA</a:t>
            </a:r>
          </a:p>
          <a:p>
            <a:r>
              <a:rPr lang="en-US" sz="2000" dirty="0" smtClean="0"/>
              <a:t>GRADE 5</a:t>
            </a:r>
          </a:p>
        </p:txBody>
      </p:sp>
      <p:pic>
        <p:nvPicPr>
          <p:cNvPr id="3" name="Picture 2" descr="IMG_20171014_134217.jpg"/>
          <p:cNvPicPr>
            <a:picLocks noChangeAspect="1"/>
          </p:cNvPicPr>
          <p:nvPr/>
        </p:nvPicPr>
        <p:blipFill>
          <a:blip r:embed="rId2" cstate="print"/>
          <a:srcRect l="20370" t="24444" r="20370" b="20000"/>
          <a:stretch>
            <a:fillRect/>
          </a:stretch>
        </p:blipFill>
        <p:spPr>
          <a:xfrm>
            <a:off x="8001000" y="5372100"/>
            <a:ext cx="1066800" cy="133350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0" y="457200"/>
            <a:ext cx="9144000" cy="54630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3333750" algn="l"/>
              </a:tabLst>
            </a:pPr>
            <a:r>
              <a:rPr kumimoji="0" lang="en-US" sz="4000" b="1" i="0" u="none" strike="noStrike" cap="none" normalizeH="0" baseline="0" dirty="0" smtClean="0">
                <a:ln>
                  <a:noFill/>
                </a:ln>
                <a:solidFill>
                  <a:srgbClr val="FF0000"/>
                </a:solidFill>
                <a:effectLst/>
                <a:latin typeface="Cambria" pitchFamily="18" charset="0"/>
                <a:ea typeface="Calibri" pitchFamily="34" charset="0"/>
                <a:cs typeface="Times New Roman" pitchFamily="18" charset="0"/>
              </a:rPr>
              <a:t>The Teacher</a:t>
            </a:r>
          </a:p>
          <a:p>
            <a:pPr marL="0" marR="0" lvl="0" indent="0" algn="ctr" defTabSz="914400" rtl="0" eaLnBrk="1" fontAlgn="base" latinLnBrk="0" hangingPunct="1">
              <a:lnSpc>
                <a:spcPct val="100000"/>
              </a:lnSpc>
              <a:spcBef>
                <a:spcPct val="0"/>
              </a:spcBef>
              <a:spcAft>
                <a:spcPct val="0"/>
              </a:spcAft>
              <a:buClrTx/>
              <a:buSzTx/>
              <a:buFontTx/>
              <a:buNone/>
              <a:tabLst>
                <a:tab pos="3333750" algn="l"/>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Thank You For Shaping My Life.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Thank You For Teaching Me All You Can.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You Make Me Everything I Am Today.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Thank You For Your Guidance Through Life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Thank You For Making My Dreams Come True.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You  Make Me Everything I Am Today.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Thank You For Taking The Time.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Thank You For Showing Me The Way.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And Thank You For Being There When I Need You.</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You Make Me Everything I Am Today.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Even Through The Years Drift Away.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Never Took The Time Just To Say,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Love You And I Always Have </a:t>
            </a: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33375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3793" name="Text Box 1"/>
          <p:cNvSpPr txBox="1">
            <a:spLocks noChangeArrowheads="1"/>
          </p:cNvSpPr>
          <p:nvPr/>
        </p:nvSpPr>
        <p:spPr bwMode="auto">
          <a:xfrm>
            <a:off x="76200" y="5695950"/>
            <a:ext cx="2295525" cy="10858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bg2">
                    <a:lumMod val="50000"/>
                  </a:schemeClr>
                </a:solidFill>
                <a:effectLst/>
                <a:latin typeface="Calibri" pitchFamily="34" charset="0"/>
                <a:ea typeface="Calibri" pitchFamily="34" charset="0"/>
                <a:cs typeface="Times New Roman" pitchFamily="18" charset="0"/>
              </a:rPr>
              <a:t>From,</a:t>
            </a:r>
            <a:endParaRPr kumimoji="0" lang="en-US" sz="1400" b="0" i="0" u="none" strike="noStrike" cap="none" normalizeH="0" baseline="0" dirty="0" smtClean="0">
              <a:ln>
                <a:noFill/>
              </a:ln>
              <a:solidFill>
                <a:schemeClr val="bg2">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bg2">
                    <a:lumMod val="50000"/>
                  </a:schemeClr>
                </a:solidFill>
                <a:effectLst/>
                <a:latin typeface="Calibri" pitchFamily="34" charset="0"/>
                <a:ea typeface="Calibri" pitchFamily="34" charset="0"/>
                <a:cs typeface="Times New Roman" pitchFamily="18" charset="0"/>
              </a:rPr>
              <a:t>Mst</a:t>
            </a:r>
            <a:r>
              <a:rPr kumimoji="0" lang="en-US" sz="1400" b="0" i="0" u="none" strike="noStrike" cap="none" normalizeH="0" baseline="0" dirty="0" smtClean="0">
                <a:ln>
                  <a:noFill/>
                </a:ln>
                <a:solidFill>
                  <a:schemeClr val="bg2">
                    <a:lumMod val="50000"/>
                  </a:schemeClr>
                </a:solidFill>
                <a:effectLst/>
                <a:latin typeface="Calibri" pitchFamily="34" charset="0"/>
                <a:ea typeface="Calibri" pitchFamily="34" charset="0"/>
                <a:cs typeface="Times New Roman" pitchFamily="18" charset="0"/>
              </a:rPr>
              <a:t>. </a:t>
            </a:r>
            <a:r>
              <a:rPr kumimoji="0" lang="en-US" sz="1400" b="0" i="0" u="none" strike="noStrike" cap="none" normalizeH="0" baseline="0" dirty="0" err="1" smtClean="0">
                <a:ln>
                  <a:noFill/>
                </a:ln>
                <a:solidFill>
                  <a:schemeClr val="bg2">
                    <a:lumMod val="50000"/>
                  </a:schemeClr>
                </a:solidFill>
                <a:effectLst/>
                <a:latin typeface="Calibri" pitchFamily="34" charset="0"/>
                <a:ea typeface="Calibri" pitchFamily="34" charset="0"/>
                <a:cs typeface="Times New Roman" pitchFamily="18" charset="0"/>
              </a:rPr>
              <a:t>Nuaym</a:t>
            </a:r>
            <a:r>
              <a:rPr kumimoji="0" lang="en-US" sz="1400" b="0" i="0" u="none" strike="noStrike" cap="none" normalizeH="0" baseline="0" dirty="0" smtClean="0">
                <a:ln>
                  <a:noFill/>
                </a:ln>
                <a:solidFill>
                  <a:schemeClr val="bg2">
                    <a:lumMod val="50000"/>
                  </a:schemeClr>
                </a:solidFill>
                <a:effectLst/>
                <a:latin typeface="Calibri" pitchFamily="34" charset="0"/>
                <a:ea typeface="Calibri" pitchFamily="34" charset="0"/>
                <a:cs typeface="Times New Roman" pitchFamily="18" charset="0"/>
              </a:rPr>
              <a:t> </a:t>
            </a:r>
            <a:r>
              <a:rPr kumimoji="0" lang="en-US" sz="1400" b="0" i="0" u="none" strike="noStrike" cap="none" normalizeH="0" baseline="0" dirty="0" smtClean="0">
                <a:ln>
                  <a:noFill/>
                </a:ln>
                <a:solidFill>
                  <a:schemeClr val="bg2">
                    <a:lumMod val="50000"/>
                  </a:schemeClr>
                </a:solidFill>
                <a:effectLst/>
                <a:latin typeface="Calibri" pitchFamily="34" charset="0"/>
                <a:ea typeface="Calibri" pitchFamily="34" charset="0"/>
                <a:cs typeface="Times New Roman" pitchFamily="18" charset="0"/>
              </a:rPr>
              <a:t>Mohammed </a:t>
            </a:r>
            <a:r>
              <a:rPr kumimoji="0" lang="en-US" sz="1400" b="0" i="0" u="none" strike="noStrike" cap="none" normalizeH="0" baseline="0" dirty="0" err="1" smtClean="0">
                <a:ln>
                  <a:noFill/>
                </a:ln>
                <a:solidFill>
                  <a:schemeClr val="bg2">
                    <a:lumMod val="50000"/>
                  </a:schemeClr>
                </a:solidFill>
                <a:effectLst/>
                <a:latin typeface="Calibri" pitchFamily="34" charset="0"/>
                <a:ea typeface="Calibri" pitchFamily="34" charset="0"/>
                <a:cs typeface="Times New Roman" pitchFamily="18" charset="0"/>
              </a:rPr>
              <a:t>Shakil</a:t>
            </a:r>
            <a:r>
              <a:rPr kumimoji="0" lang="en-US" sz="1400" b="0" i="0" u="none" strike="noStrike" cap="none" normalizeH="0" baseline="0" dirty="0" smtClean="0">
                <a:ln>
                  <a:noFill/>
                </a:ln>
                <a:solidFill>
                  <a:schemeClr val="bg2">
                    <a:lumMod val="50000"/>
                  </a:schemeClr>
                </a:solidFill>
                <a:effectLst/>
                <a:latin typeface="Calibri" pitchFamily="34" charset="0"/>
                <a:ea typeface="Calibri" pitchFamily="34" charset="0"/>
                <a:cs typeface="Times New Roman" pitchFamily="18" charset="0"/>
              </a:rPr>
              <a:t> Khan.</a:t>
            </a:r>
            <a:endParaRPr kumimoji="0" lang="en-US" sz="1400" b="0" i="0" u="none" strike="noStrike" cap="none" normalizeH="0" baseline="0" dirty="0" smtClean="0">
              <a:ln>
                <a:noFill/>
              </a:ln>
              <a:solidFill>
                <a:schemeClr val="bg2">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bg2">
                    <a:lumMod val="50000"/>
                  </a:schemeClr>
                </a:solidFill>
                <a:effectLst/>
                <a:latin typeface="Calibri" pitchFamily="34" charset="0"/>
                <a:ea typeface="Calibri" pitchFamily="34" charset="0"/>
                <a:cs typeface="Times New Roman" pitchFamily="18" charset="0"/>
              </a:rPr>
              <a:t>Grade: 5 </a:t>
            </a:r>
            <a:endParaRPr kumimoji="0" lang="en-US" sz="1400" b="0" i="0" u="none" strike="noStrike" cap="none" normalizeH="0" baseline="0" dirty="0" smtClean="0">
              <a:ln>
                <a:noFill/>
              </a:ln>
              <a:solidFill>
                <a:schemeClr val="bg2">
                  <a:lumMod val="50000"/>
                </a:schemeClr>
              </a:solidFill>
              <a:effectLst/>
              <a:latin typeface="Arial" pitchFamily="34" charset="0"/>
              <a:cs typeface="Arial" pitchFamily="34" charset="0"/>
            </a:endParaRPr>
          </a:p>
        </p:txBody>
      </p:sp>
      <p:sp>
        <p:nvSpPr>
          <p:cNvPr id="33795" name="Rectangle 3"/>
          <p:cNvSpPr>
            <a:spLocks noChangeArrowheads="1"/>
          </p:cNvSpPr>
          <p:nvPr/>
        </p:nvSpPr>
        <p:spPr bwMode="auto">
          <a:xfrm>
            <a:off x="2590800" y="4953000"/>
            <a:ext cx="4035335" cy="113877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3333750" algn="l"/>
              </a:tabLst>
            </a:pP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1600" b="0" i="0" u="none" strike="noStrike" cap="none" normalizeH="0" baseline="0" dirty="0" smtClean="0">
                <a:ln>
                  <a:noFill/>
                </a:ln>
                <a:solidFill>
                  <a:schemeClr val="tx1"/>
                </a:solidFill>
                <a:effectLst/>
                <a:latin typeface="Arial" pitchFamily="34" charset="0"/>
                <a:cs typeface="Arial" pitchFamily="34" charset="0"/>
              </a:rPr>
              <a:t> And Thank You For Being </a:t>
            </a:r>
            <a:r>
              <a:rPr kumimoji="0" lang="en-US" sz="1800" b="1" i="1" u="none" strike="noStrike" cap="none" normalizeH="0" baseline="0" dirty="0" smtClean="0">
                <a:ln>
                  <a:noFill/>
                </a:ln>
                <a:solidFill>
                  <a:schemeClr val="tx1"/>
                </a:solidFill>
                <a:effectLst/>
                <a:latin typeface="Arial" pitchFamily="34" charset="0"/>
                <a:cs typeface="Arial" pitchFamily="34" charset="0"/>
              </a:rPr>
              <a:t>My Teacher!!</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333750" algn="l"/>
              </a:tabLst>
            </a:pP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33375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Picture 5" descr="IMG_20171014_134438.jpg"/>
          <p:cNvPicPr>
            <a:picLocks noChangeAspect="1"/>
          </p:cNvPicPr>
          <p:nvPr/>
        </p:nvPicPr>
        <p:blipFill>
          <a:blip r:embed="rId2" cstate="print"/>
          <a:srcRect l="16114" t="20281" r="40512" b="34739"/>
          <a:stretch>
            <a:fillRect/>
          </a:stretch>
        </p:blipFill>
        <p:spPr>
          <a:xfrm rot="16200000" flipV="1">
            <a:off x="7935687" y="5573484"/>
            <a:ext cx="1273629" cy="990602"/>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0" y="0"/>
            <a:ext cx="9144000" cy="6629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solidFill>
                  <a:srgbClr val="222222"/>
                </a:solidFill>
                <a:latin typeface="Arial" pitchFamily="34" charset="0"/>
                <a:ea typeface="Calibri" pitchFamily="34" charset="0"/>
                <a:cs typeface="Arial" pitchFamily="34" charset="0"/>
              </a:rPr>
              <a:t>			   </a:t>
            </a:r>
            <a:r>
              <a:rPr kumimoji="0" lang="en-US" sz="3200" b="1" i="0" u="none" strike="noStrike" cap="none" normalizeH="0" baseline="0" dirty="0" smtClean="0">
                <a:ln>
                  <a:noFill/>
                </a:ln>
                <a:solidFill>
                  <a:srgbClr val="FF0000"/>
                </a:solidFill>
                <a:effectLst/>
                <a:latin typeface="Arial" pitchFamily="34" charset="0"/>
                <a:ea typeface="Calibri" pitchFamily="34" charset="0"/>
                <a:cs typeface="Arial" pitchFamily="34" charset="0"/>
              </a:rPr>
              <a:t>Director</a:t>
            </a:r>
            <a:r>
              <a:rPr kumimoji="0" lang="en-US" sz="3200" b="1" i="0" u="none" strike="noStrike" cap="none" normalizeH="0" baseline="0" dirty="0" smtClean="0">
                <a:ln>
                  <a:noFill/>
                </a:ln>
                <a:solidFill>
                  <a:srgbClr val="FF0000"/>
                </a:solidFill>
                <a:effectLst/>
                <a:latin typeface="Calibri"/>
                <a:ea typeface="Calibri" pitchFamily="34" charset="0"/>
                <a:cs typeface="Arial" pitchFamily="34" charset="0"/>
              </a:rPr>
              <a:t>’</a:t>
            </a:r>
            <a:r>
              <a:rPr kumimoji="0" lang="en-US" sz="3200" b="1" i="0" u="none" strike="noStrike" cap="none" normalizeH="0" baseline="0" dirty="0" smtClean="0">
                <a:ln>
                  <a:noFill/>
                </a:ln>
                <a:solidFill>
                  <a:srgbClr val="FF0000"/>
                </a:solidFill>
                <a:effectLst/>
                <a:latin typeface="Arial" pitchFamily="34" charset="0"/>
                <a:ea typeface="Calibri" pitchFamily="34" charset="0"/>
                <a:cs typeface="Arial" pitchFamily="34" charset="0"/>
              </a:rPr>
              <a:t>s desk</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rgbClr val="222222"/>
                </a:solidFill>
                <a:effectLst/>
                <a:latin typeface="Arial" pitchFamily="34" charset="0"/>
                <a:ea typeface="Calibri" pitchFamily="34" charset="0"/>
                <a:cs typeface="Arial" pitchFamily="34" charset="0"/>
              </a:rPr>
              <a:t>"If there's a book that you want to read, but it hasn't been</a:t>
            </a:r>
            <a:r>
              <a:rPr kumimoji="0" lang="en-US" b="0" i="0" u="none" strike="noStrike" cap="none" normalizeH="0" baseline="0" dirty="0" smtClean="0">
                <a:ln>
                  <a:noFill/>
                </a:ln>
                <a:solidFill>
                  <a:srgbClr val="222222"/>
                </a:solidFill>
                <a:effectLst/>
                <a:latin typeface="Calibri"/>
                <a:ea typeface="Calibri" pitchFamily="34" charset="0"/>
                <a:cs typeface="Arial" pitchFamily="34" charset="0"/>
              </a:rPr>
              <a:t> </a:t>
            </a:r>
            <a:r>
              <a:rPr kumimoji="0" lang="en-US" b="1" i="0" u="none" strike="noStrike" cap="none" normalizeH="0" baseline="0" dirty="0" smtClean="0">
                <a:ln>
                  <a:noFill/>
                </a:ln>
                <a:solidFill>
                  <a:srgbClr val="222222"/>
                </a:solidFill>
                <a:effectLst/>
                <a:latin typeface="Arial" pitchFamily="34" charset="0"/>
                <a:ea typeface="Calibri" pitchFamily="34" charset="0"/>
                <a:cs typeface="Arial" pitchFamily="34" charset="0"/>
              </a:rPr>
              <a:t>written</a:t>
            </a:r>
            <a:r>
              <a:rPr kumimoji="0" lang="en-US" b="0" i="0" u="none" strike="noStrike" cap="none" normalizeH="0" baseline="0" dirty="0" smtClean="0">
                <a:ln>
                  <a:noFill/>
                </a:ln>
                <a:solidFill>
                  <a:srgbClr val="222222"/>
                </a:solidFill>
                <a:effectLst/>
                <a:latin typeface="Calibri"/>
                <a:ea typeface="Calibri" pitchFamily="34" charset="0"/>
                <a:cs typeface="Arial" pitchFamily="34" charset="0"/>
              </a:rPr>
              <a:t> </a:t>
            </a:r>
            <a:r>
              <a:rPr kumimoji="0" lang="en-US" b="0" i="0" u="none" strike="noStrike" cap="none" normalizeH="0" baseline="0" dirty="0" smtClean="0">
                <a:ln>
                  <a:noFill/>
                </a:ln>
                <a:solidFill>
                  <a:srgbClr val="222222"/>
                </a:solidFill>
                <a:effectLst/>
                <a:latin typeface="Arial" pitchFamily="34" charset="0"/>
                <a:ea typeface="Calibri" pitchFamily="34" charset="0"/>
                <a:cs typeface="Arial" pitchFamily="34" charset="0"/>
              </a:rPr>
              <a:t>yet, then you must</a:t>
            </a:r>
            <a:r>
              <a:rPr kumimoji="0" lang="en-US" b="0" i="0" u="none" strike="noStrike" cap="none" normalizeH="0" baseline="0" dirty="0" smtClean="0">
                <a:ln>
                  <a:noFill/>
                </a:ln>
                <a:solidFill>
                  <a:srgbClr val="222222"/>
                </a:solidFill>
                <a:effectLst/>
                <a:latin typeface="Calibri"/>
                <a:ea typeface="Calibri" pitchFamily="34" charset="0"/>
                <a:cs typeface="Arial" pitchFamily="34" charset="0"/>
              </a:rPr>
              <a:t> </a:t>
            </a:r>
            <a:r>
              <a:rPr kumimoji="0" lang="en-US" b="1" i="0" u="none" strike="noStrike" cap="none" normalizeH="0" baseline="0" dirty="0" smtClean="0">
                <a:ln>
                  <a:noFill/>
                </a:ln>
                <a:solidFill>
                  <a:srgbClr val="222222"/>
                </a:solidFill>
                <a:effectLst/>
                <a:latin typeface="Arial" pitchFamily="34" charset="0"/>
                <a:ea typeface="Calibri" pitchFamily="34" charset="0"/>
                <a:cs typeface="Arial" pitchFamily="34" charset="0"/>
              </a:rPr>
              <a:t>write</a:t>
            </a:r>
            <a:r>
              <a:rPr kumimoji="0" lang="en-US" b="0" i="0" u="none" strike="noStrike" cap="none" normalizeH="0" baseline="0" dirty="0" smtClean="0">
                <a:ln>
                  <a:noFill/>
                </a:ln>
                <a:solidFill>
                  <a:srgbClr val="222222"/>
                </a:solidFill>
                <a:effectLst/>
                <a:latin typeface="Calibri"/>
                <a:ea typeface="Calibri" pitchFamily="34" charset="0"/>
                <a:cs typeface="Arial" pitchFamily="34" charset="0"/>
              </a:rPr>
              <a:t> </a:t>
            </a:r>
            <a:r>
              <a:rPr kumimoji="0" lang="en-US" b="0" i="0" u="none" strike="noStrike" cap="none" normalizeH="0" baseline="0" dirty="0" smtClean="0">
                <a:ln>
                  <a:noFill/>
                </a:ln>
                <a:solidFill>
                  <a:srgbClr val="222222"/>
                </a:solidFill>
                <a:effectLst/>
                <a:latin typeface="Arial" pitchFamily="34" charset="0"/>
                <a:ea typeface="Calibri" pitchFamily="34" charset="0"/>
                <a:cs typeface="Arial" pitchFamily="34" charset="0"/>
              </a:rPr>
              <a:t>it."</a:t>
            </a:r>
            <a:r>
              <a:rPr kumimoji="0" lang="en-US" b="0" i="0" u="none" strike="noStrike" cap="none" normalizeH="0" baseline="0" dirty="0" smtClean="0">
                <a:ln>
                  <a:noFill/>
                </a:ln>
                <a:solidFill>
                  <a:srgbClr val="222222"/>
                </a:solidFill>
                <a:effectLst/>
                <a:latin typeface="Calibri"/>
                <a:ea typeface="Calibri" pitchFamily="34" charset="0"/>
                <a:cs typeface="Arial" pitchFamily="34" charset="0"/>
              </a:rPr>
              <a:t> </a:t>
            </a:r>
            <a:r>
              <a:rPr kumimoji="0" lang="en-US" b="0" i="0" u="none" strike="noStrike" cap="none" normalizeH="0" baseline="0" dirty="0" smtClean="0">
                <a:ln>
                  <a:noFill/>
                </a:ln>
                <a:solidFill>
                  <a:srgbClr val="333333"/>
                </a:solidFill>
                <a:effectLst/>
                <a:latin typeface="Arial" pitchFamily="34" charset="0"/>
                <a:ea typeface="Calibri" pitchFamily="34" charset="0"/>
                <a:cs typeface="Arial" pitchFamily="34" charset="0"/>
              </a:rPr>
              <a:t>Toni Morrison</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I am greatly pleased to inform that the 5</a:t>
            </a:r>
            <a:r>
              <a:rPr kumimoji="0" lang="en-US" b="0" i="0" u="none" strike="noStrike" cap="none" normalizeH="0" baseline="30000" dirty="0" smtClean="0">
                <a:ln>
                  <a:noFill/>
                </a:ln>
                <a:solidFill>
                  <a:schemeClr val="tx1"/>
                </a:solidFill>
                <a:effectLst/>
                <a:latin typeface="Arial" pitchFamily="34" charset="0"/>
                <a:ea typeface="Calibri" pitchFamily="34" charset="0"/>
                <a:cs typeface="Arial" pitchFamily="34" charset="0"/>
              </a:rPr>
              <a:t>th</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 edition of our e-magazine </a:t>
            </a:r>
            <a:r>
              <a:rPr kumimoji="0" lang="en-US"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Harvest</a:t>
            </a:r>
            <a:r>
              <a:rPr kumimoji="0" lang="en-US"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 is being released. I have seen the enthusiasm of the students and the staff in designing and putting this e-magazine together.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A magazine is a reflection of the knowledge, and skills developed in the students throughout the school years. This magazine gives an opportunity to our young budding authors and poets to showcase their creative talents which will further motivate them to write poems, short stories and articles.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The entire editorial team is comprised of students which gives them a lot of confidence in the various skills. We continuously motivate our children to develop their highest potential by participating in each and every activity at school.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Podar</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 International School, </a:t>
            </a:r>
            <a:r>
              <a:rPr kumimoji="0" lang="en-US"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Kalyan</a:t>
            </a: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 we cater to the overall growth and development of the students by providing them with varied opportunities which helps in developing their personality.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Calibri" pitchFamily="34" charset="0"/>
                <a:cs typeface="Arial" pitchFamily="34" charset="0"/>
              </a:rPr>
              <a:t>From the entire team of Harvest I wish all the readers a happy reading.</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Dr. </a:t>
            </a:r>
            <a:r>
              <a:rPr kumimoji="0" lang="en-US" b="1"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Vandana</a:t>
            </a:r>
            <a:r>
              <a:rPr kumimoji="0" lang="en-U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1"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Lulla</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Director</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Podar</a:t>
            </a:r>
            <a:r>
              <a:rPr kumimoji="0" lang="en-U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International School</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F:\school\images.jpg"/>
          <p:cNvPicPr/>
          <p:nvPr/>
        </p:nvPicPr>
        <p:blipFill>
          <a:blip r:embed="rId2" cstate="print"/>
          <a:srcRect/>
          <a:stretch>
            <a:fillRect/>
          </a:stretch>
        </p:blipFill>
        <p:spPr bwMode="auto">
          <a:xfrm>
            <a:off x="7467600" y="5105400"/>
            <a:ext cx="1371600" cy="14192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advClick="0" advTm="4000">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0" y="0"/>
            <a:ext cx="9144000" cy="73558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857375" algn="l"/>
                <a:tab pos="2266950" algn="l"/>
              </a:tabLst>
            </a:pPr>
            <a:r>
              <a:rPr kumimoji="0" lang="en-US" sz="3600" b="1" i="0" u="none" strike="noStrike" cap="none" normalizeH="0" baseline="0" dirty="0" smtClean="0">
                <a:ln>
                  <a:noFill/>
                </a:ln>
                <a:solidFill>
                  <a:srgbClr val="7030A0"/>
                </a:solidFill>
                <a:effectLst/>
                <a:latin typeface="Calibri" pitchFamily="34" charset="0"/>
                <a:ea typeface="Calibri" pitchFamily="34" charset="0"/>
                <a:cs typeface="Times New Roman" pitchFamily="18" charset="0"/>
              </a:rPr>
              <a:t>WARNING BELL</a:t>
            </a:r>
          </a:p>
          <a:p>
            <a:pPr marL="0" marR="0" lvl="0" indent="0" algn="ctr" defTabSz="914400" rtl="0" eaLnBrk="1" fontAlgn="base" latinLnBrk="0" hangingPunct="1">
              <a:lnSpc>
                <a:spcPct val="100000"/>
              </a:lnSpc>
              <a:spcBef>
                <a:spcPct val="0"/>
              </a:spcBef>
              <a:spcAft>
                <a:spcPct val="0"/>
              </a:spcAft>
              <a:buClrTx/>
              <a:buSzTx/>
              <a:buFontTx/>
              <a:buNone/>
              <a:tabLst>
                <a:tab pos="1857375" algn="l"/>
                <a:tab pos="2266950" algn="l"/>
              </a:tabLst>
            </a:pPr>
            <a:endParaRPr kumimoji="0" lang="en-US" sz="3600" b="1" i="0" u="none" strike="noStrike" cap="none" normalizeH="0" baseline="0" dirty="0" smtClean="0">
              <a:ln>
                <a:noFill/>
              </a:ln>
              <a:solidFill>
                <a:srgbClr val="7030A0"/>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Pollution Bell! Pollution Bell!</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Pollution All The Way!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Carbon Monoxide Is Coming Along</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Riding Down His Way.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Dashing Through The Sky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On A One-Ozone Open Sky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Over The Roads We Go</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Coughing All The Way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Bells On the </a:t>
            </a:r>
            <a:r>
              <a:rPr kumimoji="0" lang="en-US"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Pokhran</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Tail Ring</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Making Toxic Bright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What Fun It Is To Hydrogen Fluoride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Sleighing Song To </a:t>
            </a:r>
            <a:r>
              <a:rPr kumimoji="0" lang="en-US"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Sulphur</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dioxide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Hey…...Pollution Bell! Pollution Bell!</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Pollution All The Way!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Dooms Day Is Coming Along</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On A One Soft Coffin Sleigh.</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lang="en-US" sz="2000" dirty="0" err="1" smtClean="0">
                <a:latin typeface="Calibri" pitchFamily="34" charset="0"/>
                <a:ea typeface="Calibri" pitchFamily="34" charset="0"/>
                <a:cs typeface="Times New Roman" pitchFamily="18" charset="0"/>
              </a:rPr>
              <a:t>M</a:t>
            </a:r>
            <a:r>
              <a:rPr kumimoji="0" lang="en-US"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st</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Granth</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Jain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Grade: 3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857375" algn="l"/>
                <a:tab pos="2266950" algn="l"/>
              </a:tabLst>
            </a:pP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857375" algn="l"/>
                <a:tab pos="226695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GRADE 2 inner copy.jpg"/>
          <p:cNvPicPr>
            <a:picLocks noChangeAspect="1"/>
          </p:cNvPicPr>
          <p:nvPr/>
        </p:nvPicPr>
        <p:blipFill>
          <a:blip r:embed="rId2" cstate="print"/>
          <a:srcRect l="44166" t="38095" r="51667" b="26191"/>
          <a:stretch>
            <a:fillRect/>
          </a:stretch>
        </p:blipFill>
        <p:spPr>
          <a:xfrm>
            <a:off x="7162800" y="4953000"/>
            <a:ext cx="762000" cy="114300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1"/>
          <p:cNvSpPr txBox="1">
            <a:spLocks noChangeArrowheads="1"/>
          </p:cNvSpPr>
          <p:nvPr/>
        </p:nvSpPr>
        <p:spPr bwMode="auto">
          <a:xfrm>
            <a:off x="3733800" y="0"/>
            <a:ext cx="1897063" cy="692150"/>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600" b="1" i="0" u="none" strike="noStrike" cap="none" normalizeH="0" baseline="0" dirty="0" smtClean="0">
                <a:ln>
                  <a:noFill/>
                </a:ln>
                <a:solidFill>
                  <a:srgbClr val="00B050"/>
                </a:solidFill>
                <a:effectLst/>
                <a:latin typeface="Lucida Console" pitchFamily="49" charset="0"/>
                <a:ea typeface="Calibri" pitchFamily="34" charset="0"/>
                <a:cs typeface="Times New Roman" pitchFamily="18" charset="0"/>
              </a:rPr>
              <a:t>BOOKS</a:t>
            </a:r>
            <a:r>
              <a:rPr kumimoji="0" lang="en-US" sz="3600" b="1" i="0" u="none" strike="noStrike" cap="none" normalizeH="0" baseline="0" dirty="0" smtClean="0">
                <a:ln>
                  <a:noFill/>
                </a:ln>
                <a:solidFill>
                  <a:srgbClr val="00B050"/>
                </a:solidFill>
                <a:effectLst/>
                <a:latin typeface="Calibri"/>
                <a:ea typeface="Calibri" pitchFamily="34"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5843" name="Rectangle 3"/>
          <p:cNvSpPr>
            <a:spLocks noChangeArrowheads="1"/>
          </p:cNvSpPr>
          <p:nvPr/>
        </p:nvSpPr>
        <p:spPr bwMode="auto">
          <a:xfrm>
            <a:off x="0" y="685800"/>
            <a:ext cx="9144000" cy="62786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Beyond every question paper,</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Lives an artist,</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Who needn’t understand </a:t>
            </a:r>
            <a:r>
              <a:rPr kumimoji="0" lang="en-US" sz="1400" b="1" i="0" u="none" strike="noStrike" cap="none" normalizeH="0" baseline="0" dirty="0" err="1" smtClean="0">
                <a:ln>
                  <a:noFill/>
                </a:ln>
                <a:effectLst/>
                <a:latin typeface="Arial" pitchFamily="34" charset="0"/>
                <a:ea typeface="Calibri" pitchFamily="34" charset="0"/>
                <a:cs typeface="Arial" pitchFamily="34" charset="0"/>
              </a:rPr>
              <a:t>Maths</a:t>
            </a:r>
            <a:r>
              <a:rPr kumimoji="0" lang="en-US" sz="1400" b="1" i="0" u="none" strike="noStrike" cap="none" normalizeH="0" baseline="0" dirty="0" smtClean="0">
                <a:ln>
                  <a:noFill/>
                </a:ln>
                <a:effectLst/>
                <a:latin typeface="Arial" pitchFamily="34" charset="0"/>
                <a:ea typeface="Calibri" pitchFamily="34" charset="0"/>
                <a:cs typeface="Arial" pitchFamily="34" charset="0"/>
              </a:rPr>
              <a:t>,</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But his </a:t>
            </a:r>
            <a:r>
              <a:rPr kumimoji="0" lang="en-US" sz="1400" b="1" i="0" u="none" strike="noStrike" cap="none" normalizeH="0" baseline="0" dirty="0" err="1" smtClean="0">
                <a:ln>
                  <a:noFill/>
                </a:ln>
                <a:effectLst/>
                <a:latin typeface="Arial" pitchFamily="34" charset="0"/>
                <a:ea typeface="Calibri" pitchFamily="34" charset="0"/>
                <a:cs typeface="Arial" pitchFamily="34" charset="0"/>
              </a:rPr>
              <a:t>colours</a:t>
            </a:r>
            <a:r>
              <a:rPr kumimoji="0" lang="en-US" sz="1400" b="1" i="0" u="none" strike="noStrike" cap="none" normalizeH="0" baseline="0" dirty="0" smtClean="0">
                <a:ln>
                  <a:noFill/>
                </a:ln>
                <a:effectLst/>
                <a:latin typeface="Arial" pitchFamily="34" charset="0"/>
                <a:ea typeface="Calibri" pitchFamily="34" charset="0"/>
                <a:cs typeface="Arial" pitchFamily="34" charset="0"/>
              </a:rPr>
              <a:t> are lost in this grey mist…</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Behind the reactions of concentrated H</a:t>
            </a:r>
            <a:r>
              <a:rPr kumimoji="0" lang="en-US" sz="1400" b="1" i="0" u="none" strike="noStrike" cap="none" normalizeH="0" baseline="-30000" dirty="0" smtClean="0">
                <a:ln>
                  <a:noFill/>
                </a:ln>
                <a:effectLst/>
                <a:latin typeface="Arial" pitchFamily="34" charset="0"/>
                <a:ea typeface="Calibri" pitchFamily="34" charset="0"/>
                <a:cs typeface="Arial" pitchFamily="34" charset="0"/>
              </a:rPr>
              <a:t>2</a:t>
            </a:r>
            <a:r>
              <a:rPr kumimoji="0" lang="en-US" sz="1400" b="1" i="0" u="none" strike="noStrike" cap="none" normalizeH="0" baseline="0" dirty="0" smtClean="0">
                <a:ln>
                  <a:noFill/>
                </a:ln>
                <a:effectLst/>
                <a:latin typeface="Arial" pitchFamily="34" charset="0"/>
                <a:ea typeface="Calibri" pitchFamily="34" charset="0"/>
                <a:cs typeface="Arial" pitchFamily="34" charset="0"/>
              </a:rPr>
              <a:t>SO</a:t>
            </a:r>
            <a:r>
              <a:rPr kumimoji="0" lang="en-US" sz="1400" b="1" i="0" u="none" strike="noStrike" cap="none" normalizeH="0" baseline="-30000" dirty="0" smtClean="0">
                <a:ln>
                  <a:noFill/>
                </a:ln>
                <a:effectLst/>
                <a:latin typeface="Arial" pitchFamily="34" charset="0"/>
                <a:ea typeface="Calibri" pitchFamily="34" charset="0"/>
                <a:cs typeface="Arial" pitchFamily="34" charset="0"/>
              </a:rPr>
              <a:t>4</a:t>
            </a:r>
            <a:r>
              <a:rPr kumimoji="0" lang="en-US" sz="1400" b="1" i="0" u="none" strike="noStrike" cap="none" normalizeH="0" baseline="0" dirty="0" smtClean="0">
                <a:ln>
                  <a:noFill/>
                </a:ln>
                <a:effectLst/>
                <a:latin typeface="Arial" pitchFamily="34" charset="0"/>
                <a:ea typeface="Calibri" pitchFamily="34" charset="0"/>
                <a:cs typeface="Arial" pitchFamily="34" charset="0"/>
              </a:rPr>
              <a:t>,</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Lies a young poet,</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Whose words are only lead to a closed door…</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Way away from Physics,</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Churns a beautiful dancer,</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Whose heart is made to dance to tune,</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Not study the phases and rotations of the moon…</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Sneaking away from characteristics and habitats,</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Shimmers a great singer,</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Whose voice is only meant to rock,</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Not study the nature of a peacock…</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Turning the pages of history,</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Strives an amazing sportsperson,</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Who wants to become a great basketball player,</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Not study the life story of King Wagner…</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Beyond every question paper,</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Remains tomorrow’s future,</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Holding the potential to shock the world,</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Doing what’s most dear,</a:t>
            </a:r>
            <a:endParaRPr kumimoji="0" lang="en-US" sz="1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effectLst/>
                <a:latin typeface="Arial" pitchFamily="34" charset="0"/>
                <a:ea typeface="Calibri" pitchFamily="34" charset="0"/>
                <a:cs typeface="Arial" pitchFamily="34" charset="0"/>
              </a:rPr>
              <a:t>Not only be becoming a doctor or engineer…</a:t>
            </a:r>
          </a:p>
          <a:p>
            <a:pPr lvl="8" algn="ctr" eaLnBrk="0" fontAlgn="base" hangingPunct="0">
              <a:spcBef>
                <a:spcPct val="0"/>
              </a:spcBef>
              <a:spcAft>
                <a:spcPct val="0"/>
              </a:spcAft>
            </a:pPr>
            <a:r>
              <a:rPr kumimoji="0" lang="en-US" sz="2800" b="0" i="0" u="sng" strike="noStrike" cap="none" normalizeH="0" baseline="0" dirty="0" err="1" smtClean="0">
                <a:ln>
                  <a:noFill/>
                </a:ln>
                <a:effectLst/>
                <a:latin typeface="Times New Roman" pitchFamily="18" charset="0"/>
                <a:ea typeface="Calibri" pitchFamily="34" charset="0"/>
                <a:cs typeface="Times New Roman" pitchFamily="18" charset="0"/>
              </a:rPr>
              <a:t>Mst.Yashika</a:t>
            </a:r>
            <a:r>
              <a:rPr kumimoji="0" lang="en-US" sz="2800" b="0" i="0" u="sng" strike="noStrike" cap="none" normalizeH="0" baseline="0" dirty="0" smtClean="0">
                <a:ln>
                  <a:noFill/>
                </a:ln>
                <a:effectLst/>
                <a:latin typeface="Times New Roman" pitchFamily="18" charset="0"/>
                <a:ea typeface="Calibri" pitchFamily="34" charset="0"/>
                <a:cs typeface="Times New Roman" pitchFamily="18" charset="0"/>
              </a:rPr>
              <a:t> </a:t>
            </a:r>
            <a:r>
              <a:rPr kumimoji="0" lang="en-US" sz="2800" b="0" i="0" u="sng" strike="noStrike" cap="none" normalizeH="0" baseline="0" dirty="0" err="1" smtClean="0">
                <a:ln>
                  <a:noFill/>
                </a:ln>
                <a:effectLst/>
                <a:latin typeface="Times New Roman" pitchFamily="18" charset="0"/>
                <a:ea typeface="Calibri" pitchFamily="34" charset="0"/>
                <a:cs typeface="Times New Roman" pitchFamily="18" charset="0"/>
              </a:rPr>
              <a:t>Ramchandani</a:t>
            </a:r>
            <a:endParaRPr kumimoji="0" lang="en-US" sz="2800" b="0" i="0" u="sng" strike="noStrike" cap="none" normalizeH="0" baseline="0" dirty="0" smtClean="0">
              <a:ln>
                <a:noFill/>
              </a:ln>
              <a:effectLst/>
              <a:latin typeface="Times New Roman" pitchFamily="18" charset="0"/>
              <a:ea typeface="Calibri" pitchFamily="34" charset="0"/>
              <a:cs typeface="Times New Roman" pitchFamily="18" charset="0"/>
            </a:endParaRPr>
          </a:p>
          <a:p>
            <a:pPr lvl="8" algn="ctr" eaLnBrk="0" fontAlgn="base" hangingPunct="0">
              <a:spcBef>
                <a:spcPct val="0"/>
              </a:spcBef>
              <a:spcAft>
                <a:spcPct val="0"/>
              </a:spcAft>
            </a:pPr>
            <a:r>
              <a:rPr lang="en-US" sz="2400" u="sng" dirty="0" smtClean="0">
                <a:latin typeface="Times New Roman" pitchFamily="18" charset="0"/>
                <a:cs typeface="Times New Roman" pitchFamily="18" charset="0"/>
              </a:rPr>
              <a:t>GRADE : 8</a:t>
            </a:r>
            <a:endParaRPr kumimoji="0" lang="en-US" sz="2400" b="0" i="0" u="none" strike="noStrike" cap="none" normalizeH="0" baseline="0" dirty="0" smtClean="0">
              <a:ln>
                <a:noFill/>
              </a:ln>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35846" name="Rectangle 6"/>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6" name="Picture 5" descr="7 inner copy.jpg"/>
          <p:cNvPicPr>
            <a:picLocks noChangeAspect="1"/>
          </p:cNvPicPr>
          <p:nvPr/>
        </p:nvPicPr>
        <p:blipFill>
          <a:blip r:embed="rId2"/>
          <a:srcRect l="33798" t="3726" r="61949" b="63333"/>
          <a:stretch>
            <a:fillRect/>
          </a:stretch>
        </p:blipFill>
        <p:spPr>
          <a:xfrm>
            <a:off x="7848600" y="4267200"/>
            <a:ext cx="1295400" cy="1527209"/>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KIRAN\Downloads\DRAWINGS.jpg"/>
          <p:cNvPicPr>
            <a:picLocks noChangeAspect="1" noChangeArrowheads="1"/>
          </p:cNvPicPr>
          <p:nvPr/>
        </p:nvPicPr>
        <p:blipFill>
          <a:blip r:embed="rId2"/>
          <a:srcRect l="2855" t="21111" r="4426" b="31111"/>
          <a:stretch>
            <a:fillRect/>
          </a:stretch>
        </p:blipFill>
        <p:spPr bwMode="auto">
          <a:xfrm>
            <a:off x="609600" y="533400"/>
            <a:ext cx="7841512" cy="5715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Click="0" advTm="4000">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3" descr="C:\Users\KIRAN\Downloads\4 kraje.jpg"/>
          <p:cNvPicPr>
            <a:picLocks noChangeAspect="1" noChangeArrowheads="1"/>
          </p:cNvPicPr>
          <p:nvPr/>
        </p:nvPicPr>
        <p:blipFill>
          <a:blip r:embed="rId2"/>
          <a:srcRect/>
          <a:stretch>
            <a:fillRect/>
          </a:stretch>
        </p:blipFill>
        <p:spPr bwMode="auto">
          <a:xfrm>
            <a:off x="381000" y="152400"/>
            <a:ext cx="8005762" cy="6404610"/>
          </a:xfrm>
          <a:prstGeom prst="rect">
            <a:avLst/>
          </a:prstGeom>
          <a:noFill/>
        </p:spPr>
      </p:pic>
    </p:spTree>
  </p:cSld>
  <p:clrMapOvr>
    <a:masterClrMapping/>
  </p:clrMapOvr>
  <p:transition spd="slow" advClick="0" advTm="4000">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KIRAN\Downloads\photo CORNER.jpg"/>
          <p:cNvPicPr>
            <a:picLocks noChangeAspect="1" noChangeArrowheads="1"/>
          </p:cNvPicPr>
          <p:nvPr/>
        </p:nvPicPr>
        <p:blipFill>
          <a:blip r:embed="rId2"/>
          <a:srcRect/>
          <a:stretch>
            <a:fillRect/>
          </a:stretch>
        </p:blipFill>
        <p:spPr bwMode="auto">
          <a:xfrm>
            <a:off x="304800" y="182032"/>
            <a:ext cx="8458200" cy="6371167"/>
          </a:xfrm>
          <a:prstGeom prst="rect">
            <a:avLst/>
          </a:prstGeom>
          <a:noFill/>
        </p:spPr>
      </p:pic>
    </p:spTree>
  </p:cSld>
  <p:clrMapOvr>
    <a:masterClrMapping/>
  </p:clrMapOvr>
  <p:transition spd="slow" advClick="0" advTm="4000">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01030.JPG"/>
          <p:cNvPicPr>
            <a:picLocks noChangeAspect="1"/>
          </p:cNvPicPr>
          <p:nvPr/>
        </p:nvPicPr>
        <p:blipFill>
          <a:blip r:embed="rId2" cstate="print"/>
          <a:srcRect l="19876" t="29850" r="14140"/>
          <a:stretch>
            <a:fillRect/>
          </a:stretch>
        </p:blipFill>
        <p:spPr>
          <a:xfrm>
            <a:off x="3200400" y="5029200"/>
            <a:ext cx="2590800" cy="1701219"/>
          </a:xfrm>
          <a:prstGeom prst="rect">
            <a:avLst/>
          </a:prstGeom>
        </p:spPr>
      </p:pic>
      <p:pic>
        <p:nvPicPr>
          <p:cNvPr id="3" name="Picture 2" descr="DSC01033.JPG"/>
          <p:cNvPicPr>
            <a:picLocks noChangeAspect="1"/>
          </p:cNvPicPr>
          <p:nvPr/>
        </p:nvPicPr>
        <p:blipFill>
          <a:blip r:embed="rId3" cstate="print"/>
          <a:srcRect l="20743" t="33496" r="21868"/>
          <a:stretch>
            <a:fillRect/>
          </a:stretch>
        </p:blipFill>
        <p:spPr>
          <a:xfrm>
            <a:off x="5867400" y="0"/>
            <a:ext cx="2667000" cy="2317974"/>
          </a:xfrm>
          <a:prstGeom prst="rect">
            <a:avLst/>
          </a:prstGeom>
        </p:spPr>
      </p:pic>
      <p:pic>
        <p:nvPicPr>
          <p:cNvPr id="4" name="Picture 3" descr="DSC01040.JPG"/>
          <p:cNvPicPr>
            <a:picLocks noChangeAspect="1"/>
          </p:cNvPicPr>
          <p:nvPr/>
        </p:nvPicPr>
        <p:blipFill>
          <a:blip r:embed="rId4" cstate="print"/>
          <a:srcRect l="22994" t="28995" r="16242"/>
          <a:stretch>
            <a:fillRect/>
          </a:stretch>
        </p:blipFill>
        <p:spPr>
          <a:xfrm>
            <a:off x="5867400" y="2362200"/>
            <a:ext cx="2997338" cy="2895600"/>
          </a:xfrm>
          <a:prstGeom prst="rect">
            <a:avLst/>
          </a:prstGeom>
        </p:spPr>
      </p:pic>
      <p:pic>
        <p:nvPicPr>
          <p:cNvPr id="5" name="Picture 4" descr="DSC01048.JPG"/>
          <p:cNvPicPr>
            <a:picLocks noChangeAspect="1"/>
          </p:cNvPicPr>
          <p:nvPr/>
        </p:nvPicPr>
        <p:blipFill>
          <a:blip r:embed="rId5" cstate="print"/>
          <a:srcRect l="19618" t="18493" r="19618" b="4990"/>
          <a:stretch>
            <a:fillRect/>
          </a:stretch>
        </p:blipFill>
        <p:spPr>
          <a:xfrm>
            <a:off x="304800" y="2590800"/>
            <a:ext cx="2819400" cy="2662766"/>
          </a:xfrm>
          <a:prstGeom prst="rect">
            <a:avLst/>
          </a:prstGeom>
        </p:spPr>
      </p:pic>
      <p:pic>
        <p:nvPicPr>
          <p:cNvPr id="6" name="Picture 5" descr="DSC01072.JPG"/>
          <p:cNvPicPr>
            <a:picLocks noChangeAspect="1"/>
          </p:cNvPicPr>
          <p:nvPr/>
        </p:nvPicPr>
        <p:blipFill>
          <a:blip r:embed="rId6" cstate="print"/>
          <a:srcRect l="28620" t="-1012" r="18493" b="6490"/>
          <a:stretch>
            <a:fillRect/>
          </a:stretch>
        </p:blipFill>
        <p:spPr>
          <a:xfrm>
            <a:off x="3200400" y="1447800"/>
            <a:ext cx="2614990" cy="3505200"/>
          </a:xfrm>
          <a:prstGeom prst="rect">
            <a:avLst/>
          </a:prstGeom>
        </p:spPr>
      </p:pic>
      <p:pic>
        <p:nvPicPr>
          <p:cNvPr id="7" name="Picture 6" descr="DSC01073.JPG"/>
          <p:cNvPicPr>
            <a:picLocks noChangeAspect="1"/>
          </p:cNvPicPr>
          <p:nvPr/>
        </p:nvPicPr>
        <p:blipFill>
          <a:blip r:embed="rId7" cstate="print"/>
          <a:srcRect l="25244" t="13992" r="15117" b="9491"/>
          <a:stretch>
            <a:fillRect/>
          </a:stretch>
        </p:blipFill>
        <p:spPr>
          <a:xfrm>
            <a:off x="304800" y="228600"/>
            <a:ext cx="2819400" cy="2286000"/>
          </a:xfrm>
          <a:prstGeom prst="rect">
            <a:avLst/>
          </a:prstGeom>
        </p:spPr>
      </p:pic>
      <p:sp>
        <p:nvSpPr>
          <p:cNvPr id="8" name="TextBox 7"/>
          <p:cNvSpPr txBox="1"/>
          <p:nvPr/>
        </p:nvSpPr>
        <p:spPr>
          <a:xfrm>
            <a:off x="3048000" y="381000"/>
            <a:ext cx="2962221" cy="707886"/>
          </a:xfrm>
          <a:prstGeom prst="rect">
            <a:avLst/>
          </a:prstGeom>
          <a:noFill/>
        </p:spPr>
        <p:txBody>
          <a:bodyPr wrap="none" rtlCol="0">
            <a:spAutoFit/>
          </a:bodyPr>
          <a:lstStyle/>
          <a:p>
            <a:r>
              <a:rPr lang="en-US" sz="2000" b="1" dirty="0" smtClean="0">
                <a:solidFill>
                  <a:srgbClr val="FF0000"/>
                </a:solidFill>
              </a:rPr>
              <a:t>ELECTION FOR SELECTING </a:t>
            </a:r>
          </a:p>
          <a:p>
            <a:r>
              <a:rPr lang="en-US" sz="2000" b="1" dirty="0" smtClean="0">
                <a:solidFill>
                  <a:srgbClr val="FF0000"/>
                </a:solidFill>
              </a:rPr>
              <a:t>COUNCIL MEMBERS</a:t>
            </a:r>
            <a:endParaRPr lang="en-US" sz="2000" b="1" dirty="0">
              <a:solidFill>
                <a:srgbClr val="FF0000"/>
              </a:solidFill>
            </a:endParaRPr>
          </a:p>
        </p:txBody>
      </p:sp>
    </p:spTree>
  </p:cSld>
  <p:clrMapOvr>
    <a:masterClrMapping/>
  </p:clrMapOvr>
  <p:transition spd="slow" advClick="0" advTm="4000">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_0146.JPG"/>
          <p:cNvPicPr>
            <a:picLocks noChangeAspect="1"/>
          </p:cNvPicPr>
          <p:nvPr/>
        </p:nvPicPr>
        <p:blipFill>
          <a:blip r:embed="rId2" cstate="print"/>
          <a:srcRect l="15000" t="18750" r="17500" b="30000"/>
          <a:stretch>
            <a:fillRect/>
          </a:stretch>
        </p:blipFill>
        <p:spPr>
          <a:xfrm>
            <a:off x="1905000" y="2057400"/>
            <a:ext cx="5268951" cy="2667000"/>
          </a:xfrm>
          <a:prstGeom prst="rect">
            <a:avLst/>
          </a:prstGeom>
        </p:spPr>
      </p:pic>
      <p:pic>
        <p:nvPicPr>
          <p:cNvPr id="3" name="Picture 2" descr="DSC_0194.JPG"/>
          <p:cNvPicPr>
            <a:picLocks noChangeAspect="1"/>
          </p:cNvPicPr>
          <p:nvPr/>
        </p:nvPicPr>
        <p:blipFill>
          <a:blip r:embed="rId3" cstate="print"/>
          <a:srcRect l="8333" t="18750" r="19167"/>
          <a:stretch>
            <a:fillRect/>
          </a:stretch>
        </p:blipFill>
        <p:spPr>
          <a:xfrm>
            <a:off x="2667000" y="304800"/>
            <a:ext cx="2064432" cy="1371599"/>
          </a:xfrm>
          <a:prstGeom prst="rect">
            <a:avLst/>
          </a:prstGeom>
        </p:spPr>
      </p:pic>
      <p:pic>
        <p:nvPicPr>
          <p:cNvPr id="4" name="Picture 3" descr="DSC_0201.JPG"/>
          <p:cNvPicPr>
            <a:picLocks noChangeAspect="1"/>
          </p:cNvPicPr>
          <p:nvPr/>
        </p:nvPicPr>
        <p:blipFill>
          <a:blip r:embed="rId4" cstate="print"/>
          <a:srcRect l="24167" t="23750" r="34166"/>
          <a:stretch>
            <a:fillRect/>
          </a:stretch>
        </p:blipFill>
        <p:spPr>
          <a:xfrm>
            <a:off x="4800600" y="304800"/>
            <a:ext cx="1905000" cy="1385316"/>
          </a:xfrm>
          <a:prstGeom prst="rect">
            <a:avLst/>
          </a:prstGeom>
        </p:spPr>
      </p:pic>
      <p:pic>
        <p:nvPicPr>
          <p:cNvPr id="5" name="Picture 4" descr="DSC_0206.JPG"/>
          <p:cNvPicPr>
            <a:picLocks noChangeAspect="1"/>
          </p:cNvPicPr>
          <p:nvPr/>
        </p:nvPicPr>
        <p:blipFill>
          <a:blip r:embed="rId5" cstate="print"/>
          <a:srcRect l="5833" t="8750"/>
          <a:stretch>
            <a:fillRect/>
          </a:stretch>
        </p:blipFill>
        <p:spPr>
          <a:xfrm>
            <a:off x="457200" y="304800"/>
            <a:ext cx="2123162" cy="1371600"/>
          </a:xfrm>
          <a:prstGeom prst="rect">
            <a:avLst/>
          </a:prstGeom>
        </p:spPr>
      </p:pic>
      <p:pic>
        <p:nvPicPr>
          <p:cNvPr id="6" name="Picture 5" descr="DSC_0208.JPG"/>
          <p:cNvPicPr>
            <a:picLocks noChangeAspect="1"/>
          </p:cNvPicPr>
          <p:nvPr/>
        </p:nvPicPr>
        <p:blipFill>
          <a:blip r:embed="rId6" cstate="print"/>
          <a:srcRect l="23333" t="12500" r="11667" b="7500"/>
          <a:stretch>
            <a:fillRect/>
          </a:stretch>
        </p:blipFill>
        <p:spPr>
          <a:xfrm>
            <a:off x="6781800" y="304801"/>
            <a:ext cx="1950242" cy="1371600"/>
          </a:xfrm>
          <a:prstGeom prst="rect">
            <a:avLst/>
          </a:prstGeom>
        </p:spPr>
      </p:pic>
      <p:pic>
        <p:nvPicPr>
          <p:cNvPr id="7" name="Picture 6" descr="DSC_0239.JPG"/>
          <p:cNvPicPr>
            <a:picLocks noChangeAspect="1"/>
          </p:cNvPicPr>
          <p:nvPr/>
        </p:nvPicPr>
        <p:blipFill>
          <a:blip r:embed="rId7" cstate="print"/>
          <a:srcRect l="10833" t="16250" r="7500" b="3750"/>
          <a:stretch>
            <a:fillRect/>
          </a:stretch>
        </p:blipFill>
        <p:spPr>
          <a:xfrm>
            <a:off x="7434942" y="5181600"/>
            <a:ext cx="1632858" cy="1676400"/>
          </a:xfrm>
          <a:prstGeom prst="rect">
            <a:avLst/>
          </a:prstGeom>
        </p:spPr>
      </p:pic>
      <p:pic>
        <p:nvPicPr>
          <p:cNvPr id="8" name="Picture 7" descr="DSC_0253.JPG"/>
          <p:cNvPicPr>
            <a:picLocks noChangeAspect="1"/>
          </p:cNvPicPr>
          <p:nvPr/>
        </p:nvPicPr>
        <p:blipFill>
          <a:blip r:embed="rId8" cstate="print"/>
          <a:stretch>
            <a:fillRect/>
          </a:stretch>
        </p:blipFill>
        <p:spPr>
          <a:xfrm>
            <a:off x="0" y="1828800"/>
            <a:ext cx="1828800" cy="1981200"/>
          </a:xfrm>
          <a:prstGeom prst="rect">
            <a:avLst/>
          </a:prstGeom>
        </p:spPr>
      </p:pic>
      <p:pic>
        <p:nvPicPr>
          <p:cNvPr id="9" name="Picture 8" descr="DSC_0266.JPG"/>
          <p:cNvPicPr>
            <a:picLocks noChangeAspect="1"/>
          </p:cNvPicPr>
          <p:nvPr/>
        </p:nvPicPr>
        <p:blipFill>
          <a:blip r:embed="rId9" cstate="print"/>
          <a:stretch>
            <a:fillRect/>
          </a:stretch>
        </p:blipFill>
        <p:spPr>
          <a:xfrm>
            <a:off x="7239000" y="1828800"/>
            <a:ext cx="1828800" cy="1828800"/>
          </a:xfrm>
          <a:prstGeom prst="rect">
            <a:avLst/>
          </a:prstGeom>
        </p:spPr>
      </p:pic>
      <p:pic>
        <p:nvPicPr>
          <p:cNvPr id="10" name="Picture 9" descr="DSC_0273.JPG"/>
          <p:cNvPicPr>
            <a:picLocks noChangeAspect="1"/>
          </p:cNvPicPr>
          <p:nvPr/>
        </p:nvPicPr>
        <p:blipFill>
          <a:blip r:embed="rId10" cstate="print"/>
          <a:stretch>
            <a:fillRect/>
          </a:stretch>
        </p:blipFill>
        <p:spPr>
          <a:xfrm>
            <a:off x="76200" y="3886200"/>
            <a:ext cx="1714500" cy="1143000"/>
          </a:xfrm>
          <a:prstGeom prst="rect">
            <a:avLst/>
          </a:prstGeom>
        </p:spPr>
      </p:pic>
      <p:pic>
        <p:nvPicPr>
          <p:cNvPr id="11" name="Picture 10" descr="DSC_0280.JPG"/>
          <p:cNvPicPr>
            <a:picLocks noChangeAspect="1"/>
          </p:cNvPicPr>
          <p:nvPr/>
        </p:nvPicPr>
        <p:blipFill>
          <a:blip r:embed="rId11" cstate="print"/>
          <a:stretch>
            <a:fillRect/>
          </a:stretch>
        </p:blipFill>
        <p:spPr>
          <a:xfrm>
            <a:off x="0" y="5054600"/>
            <a:ext cx="2590800" cy="1727200"/>
          </a:xfrm>
          <a:prstGeom prst="rect">
            <a:avLst/>
          </a:prstGeom>
        </p:spPr>
      </p:pic>
      <p:pic>
        <p:nvPicPr>
          <p:cNvPr id="12" name="Picture 11" descr="DSC_0288.JPG"/>
          <p:cNvPicPr>
            <a:picLocks noChangeAspect="1"/>
          </p:cNvPicPr>
          <p:nvPr/>
        </p:nvPicPr>
        <p:blipFill>
          <a:blip r:embed="rId12" cstate="print"/>
          <a:stretch>
            <a:fillRect/>
          </a:stretch>
        </p:blipFill>
        <p:spPr>
          <a:xfrm>
            <a:off x="7239000" y="3733800"/>
            <a:ext cx="1752600" cy="1168400"/>
          </a:xfrm>
          <a:prstGeom prst="rect">
            <a:avLst/>
          </a:prstGeom>
        </p:spPr>
      </p:pic>
      <p:pic>
        <p:nvPicPr>
          <p:cNvPr id="13" name="Picture 12" descr="DSC_0301.JPG"/>
          <p:cNvPicPr>
            <a:picLocks noChangeAspect="1"/>
          </p:cNvPicPr>
          <p:nvPr/>
        </p:nvPicPr>
        <p:blipFill>
          <a:blip r:embed="rId13" cstate="print"/>
          <a:srcRect t="22500" b="27500"/>
          <a:stretch>
            <a:fillRect/>
          </a:stretch>
        </p:blipFill>
        <p:spPr>
          <a:xfrm>
            <a:off x="2667000" y="5105400"/>
            <a:ext cx="4648200" cy="175260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_0353.JPG"/>
          <p:cNvPicPr>
            <a:picLocks noChangeAspect="1"/>
          </p:cNvPicPr>
          <p:nvPr/>
        </p:nvPicPr>
        <p:blipFill>
          <a:blip r:embed="rId2" cstate="print"/>
          <a:stretch>
            <a:fillRect/>
          </a:stretch>
        </p:blipFill>
        <p:spPr>
          <a:xfrm>
            <a:off x="2514600" y="1905000"/>
            <a:ext cx="3733800" cy="2489200"/>
          </a:xfrm>
          <a:prstGeom prst="rect">
            <a:avLst/>
          </a:prstGeom>
        </p:spPr>
      </p:pic>
      <p:pic>
        <p:nvPicPr>
          <p:cNvPr id="3" name="Picture 2" descr="DSC_0365.JPG"/>
          <p:cNvPicPr>
            <a:picLocks noChangeAspect="1"/>
          </p:cNvPicPr>
          <p:nvPr/>
        </p:nvPicPr>
        <p:blipFill>
          <a:blip r:embed="rId3" cstate="print"/>
          <a:stretch>
            <a:fillRect/>
          </a:stretch>
        </p:blipFill>
        <p:spPr>
          <a:xfrm>
            <a:off x="2819400" y="4495800"/>
            <a:ext cx="2971800" cy="2057400"/>
          </a:xfrm>
          <a:prstGeom prst="rect">
            <a:avLst/>
          </a:prstGeom>
        </p:spPr>
      </p:pic>
      <p:pic>
        <p:nvPicPr>
          <p:cNvPr id="4" name="Picture 3" descr="DSC_0374.JPG"/>
          <p:cNvPicPr>
            <a:picLocks noChangeAspect="1"/>
          </p:cNvPicPr>
          <p:nvPr/>
        </p:nvPicPr>
        <p:blipFill>
          <a:blip r:embed="rId4" cstate="print"/>
          <a:stretch>
            <a:fillRect/>
          </a:stretch>
        </p:blipFill>
        <p:spPr>
          <a:xfrm>
            <a:off x="152400" y="1905000"/>
            <a:ext cx="2286000" cy="2209800"/>
          </a:xfrm>
          <a:prstGeom prst="rect">
            <a:avLst/>
          </a:prstGeom>
        </p:spPr>
      </p:pic>
      <p:pic>
        <p:nvPicPr>
          <p:cNvPr id="5" name="Picture 4" descr="DSC_0379.JPG"/>
          <p:cNvPicPr>
            <a:picLocks noChangeAspect="1"/>
          </p:cNvPicPr>
          <p:nvPr/>
        </p:nvPicPr>
        <p:blipFill>
          <a:blip r:embed="rId5" cstate="print"/>
          <a:stretch>
            <a:fillRect/>
          </a:stretch>
        </p:blipFill>
        <p:spPr>
          <a:xfrm>
            <a:off x="228600" y="4495800"/>
            <a:ext cx="2438400" cy="2057400"/>
          </a:xfrm>
          <a:prstGeom prst="rect">
            <a:avLst/>
          </a:prstGeom>
        </p:spPr>
      </p:pic>
      <p:pic>
        <p:nvPicPr>
          <p:cNvPr id="6" name="Picture 5" descr="IMG_20170708_111258.jpg"/>
          <p:cNvPicPr>
            <a:picLocks noChangeAspect="1"/>
          </p:cNvPicPr>
          <p:nvPr/>
        </p:nvPicPr>
        <p:blipFill>
          <a:blip r:embed="rId6" cstate="print"/>
          <a:stretch>
            <a:fillRect/>
          </a:stretch>
        </p:blipFill>
        <p:spPr>
          <a:xfrm>
            <a:off x="6324600" y="1905000"/>
            <a:ext cx="2743200" cy="2438400"/>
          </a:xfrm>
          <a:prstGeom prst="rect">
            <a:avLst/>
          </a:prstGeom>
        </p:spPr>
      </p:pic>
      <p:pic>
        <p:nvPicPr>
          <p:cNvPr id="7" name="Picture 6" descr="IMG_20170708_113659.jpg"/>
          <p:cNvPicPr>
            <a:picLocks noChangeAspect="1"/>
          </p:cNvPicPr>
          <p:nvPr/>
        </p:nvPicPr>
        <p:blipFill>
          <a:blip r:embed="rId7" cstate="print"/>
          <a:stretch>
            <a:fillRect/>
          </a:stretch>
        </p:blipFill>
        <p:spPr>
          <a:xfrm>
            <a:off x="6019800" y="4495800"/>
            <a:ext cx="2438400" cy="1981200"/>
          </a:xfrm>
          <a:prstGeom prst="rect">
            <a:avLst/>
          </a:prstGeom>
        </p:spPr>
      </p:pic>
      <p:sp>
        <p:nvSpPr>
          <p:cNvPr id="8" name="TextBox 7"/>
          <p:cNvSpPr txBox="1"/>
          <p:nvPr/>
        </p:nvSpPr>
        <p:spPr>
          <a:xfrm>
            <a:off x="225084" y="381000"/>
            <a:ext cx="8918916" cy="1015663"/>
          </a:xfrm>
          <a:prstGeom prst="rect">
            <a:avLst/>
          </a:prstGeom>
          <a:noFill/>
        </p:spPr>
        <p:txBody>
          <a:bodyPr wrap="none" rtlCol="0">
            <a:spAutoFit/>
          </a:bodyPr>
          <a:lstStyle/>
          <a:p>
            <a:r>
              <a:rPr lang="en-US" sz="6000" b="1" dirty="0" smtClean="0">
                <a:solidFill>
                  <a:schemeClr val="bg1"/>
                </a:solidFill>
              </a:rPr>
              <a:t>FATHERS DAY CELEBRATION</a:t>
            </a:r>
            <a:endParaRPr lang="en-US" sz="6000" b="1" dirty="0">
              <a:solidFill>
                <a:schemeClr val="bg1"/>
              </a:solidFill>
            </a:endParaRPr>
          </a:p>
        </p:txBody>
      </p:sp>
    </p:spTree>
  </p:cSld>
  <p:clrMapOvr>
    <a:masterClrMapping/>
  </p:clrMapOvr>
  <p:transition spd="slow" advClick="0" advTm="4000">
    <p:zo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0170714_082154.jpg"/>
          <p:cNvPicPr>
            <a:picLocks noChangeAspect="1"/>
          </p:cNvPicPr>
          <p:nvPr/>
        </p:nvPicPr>
        <p:blipFill>
          <a:blip r:embed="rId2" cstate="print"/>
          <a:stretch>
            <a:fillRect/>
          </a:stretch>
        </p:blipFill>
        <p:spPr>
          <a:xfrm>
            <a:off x="0" y="76915"/>
            <a:ext cx="2286000" cy="1599485"/>
          </a:xfrm>
          <a:prstGeom prst="rect">
            <a:avLst/>
          </a:prstGeom>
        </p:spPr>
      </p:pic>
      <p:pic>
        <p:nvPicPr>
          <p:cNvPr id="3" name="Picture 2" descr="IMG20170714073148.jpg"/>
          <p:cNvPicPr>
            <a:picLocks noChangeAspect="1"/>
          </p:cNvPicPr>
          <p:nvPr/>
        </p:nvPicPr>
        <p:blipFill>
          <a:blip r:embed="rId3" cstate="print"/>
          <a:stretch>
            <a:fillRect/>
          </a:stretch>
        </p:blipFill>
        <p:spPr>
          <a:xfrm rot="10800000" flipV="1">
            <a:off x="2362200" y="76200"/>
            <a:ext cx="2438400" cy="1676400"/>
          </a:xfrm>
          <a:prstGeom prst="rect">
            <a:avLst/>
          </a:prstGeom>
        </p:spPr>
      </p:pic>
      <p:pic>
        <p:nvPicPr>
          <p:cNvPr id="4" name="Picture 3" descr="IMG20170714081924.jpg"/>
          <p:cNvPicPr>
            <a:picLocks noChangeAspect="1"/>
          </p:cNvPicPr>
          <p:nvPr/>
        </p:nvPicPr>
        <p:blipFill>
          <a:blip r:embed="rId4" cstate="print"/>
          <a:stretch>
            <a:fillRect/>
          </a:stretch>
        </p:blipFill>
        <p:spPr>
          <a:xfrm>
            <a:off x="4876800" y="0"/>
            <a:ext cx="2057400" cy="1752600"/>
          </a:xfrm>
          <a:prstGeom prst="rect">
            <a:avLst/>
          </a:prstGeom>
        </p:spPr>
      </p:pic>
      <p:pic>
        <p:nvPicPr>
          <p:cNvPr id="5" name="Picture 4" descr="IMG20170714085704.jpg"/>
          <p:cNvPicPr>
            <a:picLocks noChangeAspect="1"/>
          </p:cNvPicPr>
          <p:nvPr/>
        </p:nvPicPr>
        <p:blipFill>
          <a:blip r:embed="rId5" cstate="print"/>
          <a:stretch>
            <a:fillRect/>
          </a:stretch>
        </p:blipFill>
        <p:spPr>
          <a:xfrm>
            <a:off x="7010400" y="133350"/>
            <a:ext cx="2057400" cy="1543050"/>
          </a:xfrm>
          <a:prstGeom prst="rect">
            <a:avLst/>
          </a:prstGeom>
        </p:spPr>
      </p:pic>
      <p:pic>
        <p:nvPicPr>
          <p:cNvPr id="6" name="Picture 5" descr="IMG20170714085302.jpg"/>
          <p:cNvPicPr>
            <a:picLocks noChangeAspect="1"/>
          </p:cNvPicPr>
          <p:nvPr/>
        </p:nvPicPr>
        <p:blipFill>
          <a:blip r:embed="rId6" cstate="print"/>
          <a:srcRect t="26190" b="14286"/>
          <a:stretch>
            <a:fillRect/>
          </a:stretch>
        </p:blipFill>
        <p:spPr>
          <a:xfrm>
            <a:off x="0" y="1828800"/>
            <a:ext cx="4267200" cy="1905000"/>
          </a:xfrm>
          <a:prstGeom prst="rect">
            <a:avLst/>
          </a:prstGeom>
        </p:spPr>
      </p:pic>
      <p:pic>
        <p:nvPicPr>
          <p:cNvPr id="7" name="Picture 6" descr="IMG20170714092153.jpg"/>
          <p:cNvPicPr>
            <a:picLocks noChangeAspect="1"/>
          </p:cNvPicPr>
          <p:nvPr/>
        </p:nvPicPr>
        <p:blipFill>
          <a:blip r:embed="rId7" cstate="print"/>
          <a:stretch>
            <a:fillRect/>
          </a:stretch>
        </p:blipFill>
        <p:spPr>
          <a:xfrm>
            <a:off x="19050" y="3810000"/>
            <a:ext cx="2038350" cy="2870200"/>
          </a:xfrm>
          <a:prstGeom prst="rect">
            <a:avLst/>
          </a:prstGeom>
        </p:spPr>
      </p:pic>
      <p:pic>
        <p:nvPicPr>
          <p:cNvPr id="8" name="Picture 7" descr="IMG20170714093420.jpg"/>
          <p:cNvPicPr>
            <a:picLocks noChangeAspect="1"/>
          </p:cNvPicPr>
          <p:nvPr/>
        </p:nvPicPr>
        <p:blipFill>
          <a:blip r:embed="rId8" cstate="print"/>
          <a:stretch>
            <a:fillRect/>
          </a:stretch>
        </p:blipFill>
        <p:spPr>
          <a:xfrm>
            <a:off x="2133600" y="3810000"/>
            <a:ext cx="1981200" cy="2819400"/>
          </a:xfrm>
          <a:prstGeom prst="rect">
            <a:avLst/>
          </a:prstGeom>
        </p:spPr>
      </p:pic>
      <p:pic>
        <p:nvPicPr>
          <p:cNvPr id="9" name="Picture 8" descr="IMG20170714092248.jpg"/>
          <p:cNvPicPr>
            <a:picLocks noChangeAspect="1"/>
          </p:cNvPicPr>
          <p:nvPr/>
        </p:nvPicPr>
        <p:blipFill>
          <a:blip r:embed="rId9" cstate="print"/>
          <a:stretch>
            <a:fillRect/>
          </a:stretch>
        </p:blipFill>
        <p:spPr>
          <a:xfrm>
            <a:off x="4191000" y="3810000"/>
            <a:ext cx="2057400" cy="2819400"/>
          </a:xfrm>
          <a:prstGeom prst="rect">
            <a:avLst/>
          </a:prstGeom>
        </p:spPr>
      </p:pic>
      <p:pic>
        <p:nvPicPr>
          <p:cNvPr id="10" name="Picture 9" descr="IMG20170714093248.jpg"/>
          <p:cNvPicPr>
            <a:picLocks noChangeAspect="1"/>
          </p:cNvPicPr>
          <p:nvPr/>
        </p:nvPicPr>
        <p:blipFill>
          <a:blip r:embed="rId10" cstate="print"/>
          <a:stretch>
            <a:fillRect/>
          </a:stretch>
        </p:blipFill>
        <p:spPr>
          <a:xfrm>
            <a:off x="6324600" y="3810000"/>
            <a:ext cx="2743200" cy="2743200"/>
          </a:xfrm>
          <a:prstGeom prst="rect">
            <a:avLst/>
          </a:prstGeom>
        </p:spPr>
      </p:pic>
      <p:sp>
        <p:nvSpPr>
          <p:cNvPr id="11" name="TextBox 10"/>
          <p:cNvSpPr txBox="1"/>
          <p:nvPr/>
        </p:nvSpPr>
        <p:spPr>
          <a:xfrm>
            <a:off x="4199863" y="2209800"/>
            <a:ext cx="5248937" cy="1077218"/>
          </a:xfrm>
          <a:prstGeom prst="rect">
            <a:avLst/>
          </a:prstGeom>
          <a:noFill/>
        </p:spPr>
        <p:txBody>
          <a:bodyPr wrap="none" rtlCol="0">
            <a:spAutoFit/>
          </a:bodyPr>
          <a:lstStyle/>
          <a:p>
            <a:r>
              <a:rPr lang="en-US" sz="3200" b="1" dirty="0" smtClean="0">
                <a:solidFill>
                  <a:schemeClr val="accent6">
                    <a:lumMod val="75000"/>
                  </a:schemeClr>
                </a:solidFill>
              </a:rPr>
              <a:t>FRENCH DAY CELEBRATION </a:t>
            </a:r>
          </a:p>
          <a:p>
            <a:r>
              <a:rPr lang="en-US" sz="3200" b="1" dirty="0" smtClean="0">
                <a:solidFill>
                  <a:schemeClr val="accent6">
                    <a:lumMod val="75000"/>
                  </a:schemeClr>
                </a:solidFill>
              </a:rPr>
              <a:t>WITH FRENCH FOOD DISPLAY </a:t>
            </a:r>
            <a:endParaRPr lang="en-US" sz="3200" b="1" dirty="0">
              <a:solidFill>
                <a:schemeClr val="accent6">
                  <a:lumMod val="75000"/>
                </a:schemeClr>
              </a:solidFill>
            </a:endParaRPr>
          </a:p>
        </p:txBody>
      </p:sp>
    </p:spTree>
  </p:cSld>
  <p:clrMapOvr>
    <a:masterClrMapping/>
  </p:clrMapOvr>
  <p:transition spd="slow" advClick="0" advTm="4000">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_0066.JPG"/>
          <p:cNvPicPr>
            <a:picLocks noChangeAspect="1"/>
          </p:cNvPicPr>
          <p:nvPr/>
        </p:nvPicPr>
        <p:blipFill>
          <a:blip r:embed="rId2" cstate="print"/>
          <a:srcRect l="5000" t="31250" r="9167" b="8750"/>
          <a:stretch>
            <a:fillRect/>
          </a:stretch>
        </p:blipFill>
        <p:spPr>
          <a:xfrm>
            <a:off x="2057400" y="2057400"/>
            <a:ext cx="5068888" cy="2362200"/>
          </a:xfrm>
          <a:prstGeom prst="rect">
            <a:avLst/>
          </a:prstGeom>
        </p:spPr>
      </p:pic>
      <p:pic>
        <p:nvPicPr>
          <p:cNvPr id="3" name="Picture 2" descr="DSC_0078.JPG"/>
          <p:cNvPicPr>
            <a:picLocks noChangeAspect="1"/>
          </p:cNvPicPr>
          <p:nvPr/>
        </p:nvPicPr>
        <p:blipFill>
          <a:blip r:embed="rId3" cstate="print"/>
          <a:stretch>
            <a:fillRect/>
          </a:stretch>
        </p:blipFill>
        <p:spPr>
          <a:xfrm>
            <a:off x="0" y="0"/>
            <a:ext cx="3200400" cy="1981200"/>
          </a:xfrm>
          <a:prstGeom prst="rect">
            <a:avLst/>
          </a:prstGeom>
        </p:spPr>
      </p:pic>
      <p:pic>
        <p:nvPicPr>
          <p:cNvPr id="4" name="Picture 3" descr="DSC_0081.JPG"/>
          <p:cNvPicPr>
            <a:picLocks noChangeAspect="1"/>
          </p:cNvPicPr>
          <p:nvPr/>
        </p:nvPicPr>
        <p:blipFill>
          <a:blip r:embed="rId4" cstate="print"/>
          <a:stretch>
            <a:fillRect/>
          </a:stretch>
        </p:blipFill>
        <p:spPr>
          <a:xfrm>
            <a:off x="3276600" y="0"/>
            <a:ext cx="2743200" cy="1905000"/>
          </a:xfrm>
          <a:prstGeom prst="rect">
            <a:avLst/>
          </a:prstGeom>
        </p:spPr>
      </p:pic>
      <p:pic>
        <p:nvPicPr>
          <p:cNvPr id="5" name="Picture 4" descr="DSC_0086.JPG"/>
          <p:cNvPicPr>
            <a:picLocks noChangeAspect="1"/>
          </p:cNvPicPr>
          <p:nvPr/>
        </p:nvPicPr>
        <p:blipFill>
          <a:blip r:embed="rId5" cstate="print"/>
          <a:stretch>
            <a:fillRect/>
          </a:stretch>
        </p:blipFill>
        <p:spPr>
          <a:xfrm>
            <a:off x="0" y="2362200"/>
            <a:ext cx="2057400" cy="1708547"/>
          </a:xfrm>
          <a:prstGeom prst="rect">
            <a:avLst/>
          </a:prstGeom>
        </p:spPr>
      </p:pic>
      <p:pic>
        <p:nvPicPr>
          <p:cNvPr id="6" name="Picture 5" descr="DSC_0090.JPG"/>
          <p:cNvPicPr>
            <a:picLocks noChangeAspect="1"/>
          </p:cNvPicPr>
          <p:nvPr/>
        </p:nvPicPr>
        <p:blipFill>
          <a:blip r:embed="rId6" cstate="print"/>
          <a:stretch>
            <a:fillRect/>
          </a:stretch>
        </p:blipFill>
        <p:spPr>
          <a:xfrm>
            <a:off x="6096000" y="0"/>
            <a:ext cx="3048000" cy="1930400"/>
          </a:xfrm>
          <a:prstGeom prst="rect">
            <a:avLst/>
          </a:prstGeom>
        </p:spPr>
      </p:pic>
      <p:pic>
        <p:nvPicPr>
          <p:cNvPr id="7" name="Picture 6" descr="DSC_0091.JPG"/>
          <p:cNvPicPr>
            <a:picLocks noChangeAspect="1"/>
          </p:cNvPicPr>
          <p:nvPr/>
        </p:nvPicPr>
        <p:blipFill>
          <a:blip r:embed="rId7" cstate="print"/>
          <a:stretch>
            <a:fillRect/>
          </a:stretch>
        </p:blipFill>
        <p:spPr>
          <a:xfrm>
            <a:off x="7315200" y="2286000"/>
            <a:ext cx="1828800" cy="1752600"/>
          </a:xfrm>
          <a:prstGeom prst="rect">
            <a:avLst/>
          </a:prstGeom>
        </p:spPr>
      </p:pic>
      <p:pic>
        <p:nvPicPr>
          <p:cNvPr id="8" name="Picture 7" descr="DSC_0097.JPG"/>
          <p:cNvPicPr>
            <a:picLocks noChangeAspect="1"/>
          </p:cNvPicPr>
          <p:nvPr/>
        </p:nvPicPr>
        <p:blipFill>
          <a:blip r:embed="rId8" cstate="print"/>
          <a:stretch>
            <a:fillRect/>
          </a:stretch>
        </p:blipFill>
        <p:spPr>
          <a:xfrm>
            <a:off x="0" y="4419600"/>
            <a:ext cx="2971800" cy="2438400"/>
          </a:xfrm>
          <a:prstGeom prst="rect">
            <a:avLst/>
          </a:prstGeom>
        </p:spPr>
      </p:pic>
      <p:pic>
        <p:nvPicPr>
          <p:cNvPr id="9" name="Picture 8" descr="DSC01509.JPG"/>
          <p:cNvPicPr>
            <a:picLocks noChangeAspect="1"/>
          </p:cNvPicPr>
          <p:nvPr/>
        </p:nvPicPr>
        <p:blipFill>
          <a:blip r:embed="rId9" cstate="print"/>
          <a:stretch>
            <a:fillRect/>
          </a:stretch>
        </p:blipFill>
        <p:spPr>
          <a:xfrm>
            <a:off x="3048000" y="4495800"/>
            <a:ext cx="2852493" cy="2362200"/>
          </a:xfrm>
          <a:prstGeom prst="rect">
            <a:avLst/>
          </a:prstGeom>
        </p:spPr>
      </p:pic>
      <p:pic>
        <p:nvPicPr>
          <p:cNvPr id="10" name="Picture 9" descr="DSC01507.JPG"/>
          <p:cNvPicPr>
            <a:picLocks noChangeAspect="1"/>
          </p:cNvPicPr>
          <p:nvPr/>
        </p:nvPicPr>
        <p:blipFill>
          <a:blip r:embed="rId10" cstate="print"/>
          <a:stretch>
            <a:fillRect/>
          </a:stretch>
        </p:blipFill>
        <p:spPr>
          <a:xfrm>
            <a:off x="6062907" y="4547180"/>
            <a:ext cx="3081093" cy="231082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348800"/>
            <a:ext cx="8915400" cy="6247864"/>
          </a:xfrm>
          <a:prstGeom prst="rect">
            <a:avLst/>
          </a:prstGeom>
        </p:spPr>
        <p:txBody>
          <a:bodyPr wrap="square">
            <a:spAutoFit/>
          </a:bodyPr>
          <a:lstStyle/>
          <a:p>
            <a:r>
              <a:rPr lang="en-US" sz="1600" dirty="0" smtClean="0">
                <a:latin typeface="Arial" pitchFamily="34" charset="0"/>
                <a:cs typeface="Arial" pitchFamily="34" charset="0"/>
              </a:rPr>
              <a:t>At the outset let me congratulate you on the release of the 6th edition of </a:t>
            </a:r>
            <a:r>
              <a:rPr lang="en-US" sz="1600" dirty="0" err="1" smtClean="0">
                <a:latin typeface="Arial" pitchFamily="34" charset="0"/>
                <a:cs typeface="Arial" pitchFamily="34" charset="0"/>
              </a:rPr>
              <a:t>Emagazine</a:t>
            </a:r>
            <a:r>
              <a:rPr lang="en-US" sz="1600" dirty="0" smtClean="0">
                <a:latin typeface="Arial" pitchFamily="34" charset="0"/>
                <a:cs typeface="Arial" pitchFamily="34" charset="0"/>
              </a:rPr>
              <a:t> (the Harvest). Teachers, Parents and Learners are the three key stakeholder’s contributing to the successful implementation of our programmes. On this occasion I would like to congratulate all of them on their achievements and thank them for their efforts, hard work and cooperation.</a:t>
            </a:r>
          </a:p>
          <a:p>
            <a:endParaRPr lang="en-US" sz="1600" dirty="0" smtClean="0">
              <a:latin typeface="Arial" pitchFamily="34" charset="0"/>
              <a:cs typeface="Arial" pitchFamily="34" charset="0"/>
            </a:endParaRPr>
          </a:p>
          <a:p>
            <a:r>
              <a:rPr lang="en-US" sz="1600" dirty="0" smtClean="0">
                <a:latin typeface="Arial" pitchFamily="34" charset="0"/>
                <a:cs typeface="Arial" pitchFamily="34" charset="0"/>
              </a:rPr>
              <a:t>           We at Cambridge Assessment International Education are proud of our 08 years of association with your esteemed school. Our interaction with your school has provided us rich insights into various aspects of implementing the Cambridge curriculum in Indian schools.</a:t>
            </a:r>
          </a:p>
          <a:p>
            <a:endParaRPr lang="en-US" sz="1600" dirty="0" smtClean="0">
              <a:latin typeface="Arial" pitchFamily="34" charset="0"/>
              <a:cs typeface="Arial" pitchFamily="34" charset="0"/>
            </a:endParaRPr>
          </a:p>
          <a:p>
            <a:r>
              <a:rPr lang="en-US" sz="1600" dirty="0" smtClean="0">
                <a:latin typeface="Arial" pitchFamily="34" charset="0"/>
                <a:cs typeface="Arial" pitchFamily="34" charset="0"/>
              </a:rPr>
              <a:t>             At Cambridge International we constantly Endeavour to partner with our schools to ensure that the Cambridge curriculum which is at the heart of the learning experience for the students is successfully and effectively implemented. As we partner with your school to groom students for a future based on a global platform we look forward to an enduring and enriching relationship with you.  </a:t>
            </a:r>
          </a:p>
          <a:p>
            <a:endParaRPr lang="en-US" sz="1600" dirty="0" smtClean="0">
              <a:latin typeface="Arial" pitchFamily="34" charset="0"/>
              <a:cs typeface="Arial" pitchFamily="34" charset="0"/>
            </a:endParaRPr>
          </a:p>
          <a:p>
            <a:endParaRPr lang="en-US" sz="1600" dirty="0" smtClean="0">
              <a:latin typeface="Arial" pitchFamily="34" charset="0"/>
              <a:cs typeface="Arial" pitchFamily="34" charset="0"/>
            </a:endParaRPr>
          </a:p>
          <a:p>
            <a:r>
              <a:rPr lang="en-US" sz="1600" dirty="0" smtClean="0">
                <a:latin typeface="Arial" pitchFamily="34" charset="0"/>
                <a:cs typeface="Arial" pitchFamily="34" charset="0"/>
              </a:rPr>
              <a:t>From</a:t>
            </a:r>
            <a:r>
              <a:rPr lang="en-US" sz="1600" dirty="0" smtClean="0">
                <a:solidFill>
                  <a:srgbClr val="FF0000"/>
                </a:solidFill>
                <a:latin typeface="Arial" pitchFamily="34" charset="0"/>
                <a:cs typeface="Arial" pitchFamily="34" charset="0"/>
              </a:rPr>
              <a:t>: </a:t>
            </a:r>
            <a:r>
              <a:rPr lang="en-US" sz="1600" b="1" dirty="0" smtClean="0">
                <a:solidFill>
                  <a:srgbClr val="FF0000"/>
                </a:solidFill>
                <a:cs typeface="Arial" pitchFamily="34" charset="0"/>
              </a:rPr>
              <a:t>Ms. </a:t>
            </a:r>
            <a:r>
              <a:rPr lang="en-US" sz="1600" b="1" dirty="0" err="1" smtClean="0">
                <a:solidFill>
                  <a:srgbClr val="FF0000"/>
                </a:solidFill>
                <a:cs typeface="Arial" pitchFamily="34" charset="0"/>
              </a:rPr>
              <a:t>Ruchira</a:t>
            </a:r>
            <a:r>
              <a:rPr lang="en-US" sz="1600" b="1" dirty="0" smtClean="0">
                <a:solidFill>
                  <a:srgbClr val="FF0000"/>
                </a:solidFill>
                <a:cs typeface="Arial" pitchFamily="34" charset="0"/>
              </a:rPr>
              <a:t> </a:t>
            </a:r>
            <a:r>
              <a:rPr lang="en-US" sz="1600" b="1" dirty="0" err="1" smtClean="0">
                <a:solidFill>
                  <a:srgbClr val="FF0000"/>
                </a:solidFill>
                <a:cs typeface="Arial" pitchFamily="34" charset="0"/>
              </a:rPr>
              <a:t>Ghosh</a:t>
            </a:r>
            <a:r>
              <a:rPr lang="en-US" sz="1600" b="1" dirty="0" smtClean="0">
                <a:solidFill>
                  <a:srgbClr val="FF0000"/>
                </a:solidFill>
                <a:cs typeface="Arial" pitchFamily="34" charset="0"/>
              </a:rPr>
              <a:t>,</a:t>
            </a:r>
          </a:p>
          <a:p>
            <a:r>
              <a:rPr lang="en-US" sz="1600" b="1" dirty="0" smtClean="0">
                <a:solidFill>
                  <a:srgbClr val="FF0000"/>
                </a:solidFill>
                <a:cs typeface="Arial" pitchFamily="34" charset="0"/>
              </a:rPr>
              <a:t>             Regional Director, South Asia</a:t>
            </a:r>
            <a:r>
              <a:rPr lang="en-US" sz="1600" dirty="0" smtClean="0">
                <a:solidFill>
                  <a:srgbClr val="FF0000"/>
                </a:solidFill>
                <a:latin typeface="Arial" pitchFamily="34" charset="0"/>
                <a:cs typeface="Arial" pitchFamily="34" charset="0"/>
              </a:rPr>
              <a:t>.</a:t>
            </a:r>
          </a:p>
          <a:p>
            <a:r>
              <a:rPr lang="en-US" sz="1600" dirty="0" smtClean="0">
                <a:solidFill>
                  <a:srgbClr val="FF0000"/>
                </a:solidFill>
                <a:latin typeface="Arial" pitchFamily="34" charset="0"/>
                <a:cs typeface="Arial" pitchFamily="34" charset="0"/>
              </a:rPr>
              <a:t>          </a:t>
            </a:r>
            <a:r>
              <a:rPr lang="en-US" sz="1600" b="1" dirty="0" smtClean="0">
                <a:solidFill>
                  <a:srgbClr val="FF0000"/>
                </a:solidFill>
              </a:rPr>
              <a:t>Cambridge Assessment International Education</a:t>
            </a:r>
            <a:endParaRPr lang="en-US" sz="1600" dirty="0" smtClean="0">
              <a:solidFill>
                <a:srgbClr val="FF0000"/>
              </a:solidFill>
              <a:latin typeface="Arial" pitchFamily="34" charset="0"/>
              <a:cs typeface="Arial" pitchFamily="34" charset="0"/>
            </a:endParaRPr>
          </a:p>
          <a:p>
            <a:r>
              <a:rPr lang="en-US" sz="1600" dirty="0" smtClean="0">
                <a:solidFill>
                  <a:srgbClr val="FF0000"/>
                </a:solidFill>
                <a:latin typeface="Arial" pitchFamily="34" charset="0"/>
                <a:cs typeface="Arial" pitchFamily="34" charset="0"/>
              </a:rPr>
              <a:t>           </a:t>
            </a:r>
          </a:p>
          <a:p>
            <a:endParaRPr lang="en-US" sz="1600" dirty="0" smtClean="0">
              <a:latin typeface="Arial" pitchFamily="34" charset="0"/>
              <a:cs typeface="Arial" pitchFamily="34" charset="0"/>
            </a:endParaRPr>
          </a:p>
          <a:p>
            <a:r>
              <a:rPr lang="en-US" sz="1600" dirty="0" smtClean="0">
                <a:latin typeface="Arial" pitchFamily="34" charset="0"/>
                <a:cs typeface="Arial" pitchFamily="34" charset="0"/>
              </a:rPr>
              <a:t> </a:t>
            </a:r>
          </a:p>
          <a:p>
            <a:r>
              <a:rPr lang="en-US" sz="1600" dirty="0" smtClean="0">
                <a:latin typeface="Arial" pitchFamily="34" charset="0"/>
                <a:cs typeface="Arial" pitchFamily="34" charset="0"/>
              </a:rPr>
              <a:t> </a:t>
            </a:r>
          </a:p>
          <a:p>
            <a:r>
              <a:rPr lang="en-US" sz="1600" dirty="0" smtClean="0">
                <a:latin typeface="Arial" pitchFamily="34" charset="0"/>
                <a:cs typeface="Arial" pitchFamily="34" charset="0"/>
              </a:rPr>
              <a:t> </a:t>
            </a:r>
          </a:p>
          <a:p>
            <a:endParaRPr lang="en-US" sz="1600" dirty="0">
              <a:latin typeface="Arial" pitchFamily="34" charset="0"/>
              <a:cs typeface="Arial" pitchFamily="34" charset="0"/>
            </a:endParaRPr>
          </a:p>
        </p:txBody>
      </p:sp>
      <p:sp>
        <p:nvSpPr>
          <p:cNvPr id="3" name="TextBox 2"/>
          <p:cNvSpPr txBox="1"/>
          <p:nvPr/>
        </p:nvSpPr>
        <p:spPr>
          <a:xfrm>
            <a:off x="1371600" y="609600"/>
            <a:ext cx="5833135" cy="523220"/>
          </a:xfrm>
          <a:prstGeom prst="rect">
            <a:avLst/>
          </a:prstGeom>
          <a:noFill/>
        </p:spPr>
        <p:txBody>
          <a:bodyPr wrap="none" rtlCol="0">
            <a:spAutoFit/>
          </a:bodyPr>
          <a:lstStyle/>
          <a:p>
            <a:r>
              <a:rPr lang="en-US" sz="2800" b="1" dirty="0" smtClean="0">
                <a:solidFill>
                  <a:schemeClr val="accent4">
                    <a:lumMod val="75000"/>
                  </a:schemeClr>
                </a:solidFill>
              </a:rPr>
              <a:t>MESSAGE FROM REGIONAL DIRECTOR</a:t>
            </a:r>
            <a:endParaRPr lang="en-US" sz="2800" b="1" dirty="0">
              <a:solidFill>
                <a:schemeClr val="accent4">
                  <a:lumMod val="75000"/>
                </a:schemeClr>
              </a:solidFill>
            </a:endParaRPr>
          </a:p>
        </p:txBody>
      </p:sp>
      <p:pic>
        <p:nvPicPr>
          <p:cNvPr id="18434" name="Picture 2" descr="C:\Users\KIRAN\Downloads\Ruchira Ghosh Final - Pic 3.jpg"/>
          <p:cNvPicPr>
            <a:picLocks noChangeAspect="1" noChangeArrowheads="1"/>
          </p:cNvPicPr>
          <p:nvPr/>
        </p:nvPicPr>
        <p:blipFill>
          <a:blip r:embed="rId2" cstate="print"/>
          <a:srcRect/>
          <a:stretch>
            <a:fillRect/>
          </a:stretch>
        </p:blipFill>
        <p:spPr bwMode="auto">
          <a:xfrm>
            <a:off x="7543800" y="4876800"/>
            <a:ext cx="1295400" cy="1941029"/>
          </a:xfrm>
          <a:prstGeom prst="rect">
            <a:avLst/>
          </a:prstGeom>
          <a:noFill/>
        </p:spPr>
      </p:pic>
    </p:spTree>
  </p:cSld>
  <p:clrMapOvr>
    <a:masterClrMapping/>
  </p:clrMapOvr>
  <p:transition spd="slow" advClick="0" advTm="4000">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_0772.JPG"/>
          <p:cNvPicPr>
            <a:picLocks noChangeAspect="1"/>
          </p:cNvPicPr>
          <p:nvPr/>
        </p:nvPicPr>
        <p:blipFill>
          <a:blip r:embed="rId2" cstate="print"/>
          <a:stretch>
            <a:fillRect/>
          </a:stretch>
        </p:blipFill>
        <p:spPr>
          <a:xfrm>
            <a:off x="3200400" y="2286000"/>
            <a:ext cx="2133600" cy="4005469"/>
          </a:xfrm>
          <a:prstGeom prst="rect">
            <a:avLst/>
          </a:prstGeom>
        </p:spPr>
      </p:pic>
      <p:pic>
        <p:nvPicPr>
          <p:cNvPr id="3" name="Picture 2" descr="DSC_0809.JPG"/>
          <p:cNvPicPr>
            <a:picLocks noChangeAspect="1"/>
          </p:cNvPicPr>
          <p:nvPr/>
        </p:nvPicPr>
        <p:blipFill>
          <a:blip r:embed="rId3" cstate="print"/>
          <a:srcRect l="6667" t="10000" r="4167" b="30000"/>
          <a:stretch>
            <a:fillRect/>
          </a:stretch>
        </p:blipFill>
        <p:spPr>
          <a:xfrm>
            <a:off x="1676400" y="0"/>
            <a:ext cx="5181600" cy="2221906"/>
          </a:xfrm>
          <a:prstGeom prst="rect">
            <a:avLst/>
          </a:prstGeom>
        </p:spPr>
      </p:pic>
      <p:pic>
        <p:nvPicPr>
          <p:cNvPr id="4" name="Picture 3" descr="DSC_0858.JPG"/>
          <p:cNvPicPr>
            <a:picLocks noChangeAspect="1"/>
          </p:cNvPicPr>
          <p:nvPr/>
        </p:nvPicPr>
        <p:blipFill>
          <a:blip r:embed="rId4" cstate="print"/>
          <a:srcRect t="18181" b="15152"/>
          <a:stretch>
            <a:fillRect/>
          </a:stretch>
        </p:blipFill>
        <p:spPr>
          <a:xfrm>
            <a:off x="76200" y="2362200"/>
            <a:ext cx="3048000" cy="1905000"/>
          </a:xfrm>
          <a:prstGeom prst="rect">
            <a:avLst/>
          </a:prstGeom>
        </p:spPr>
      </p:pic>
      <p:pic>
        <p:nvPicPr>
          <p:cNvPr id="5" name="Picture 4" descr="DSC_0877.JPG"/>
          <p:cNvPicPr>
            <a:picLocks noChangeAspect="1"/>
          </p:cNvPicPr>
          <p:nvPr/>
        </p:nvPicPr>
        <p:blipFill>
          <a:blip r:embed="rId5" cstate="print"/>
          <a:stretch>
            <a:fillRect/>
          </a:stretch>
        </p:blipFill>
        <p:spPr>
          <a:xfrm>
            <a:off x="0" y="4419600"/>
            <a:ext cx="3124200" cy="2209800"/>
          </a:xfrm>
          <a:prstGeom prst="rect">
            <a:avLst/>
          </a:prstGeom>
        </p:spPr>
      </p:pic>
      <p:pic>
        <p:nvPicPr>
          <p:cNvPr id="6" name="Picture 5" descr="DSC_0884.JPG"/>
          <p:cNvPicPr>
            <a:picLocks noChangeAspect="1"/>
          </p:cNvPicPr>
          <p:nvPr/>
        </p:nvPicPr>
        <p:blipFill>
          <a:blip r:embed="rId6" cstate="print"/>
          <a:srcRect l="25833" t="5000" r="15000"/>
          <a:stretch>
            <a:fillRect/>
          </a:stretch>
        </p:blipFill>
        <p:spPr>
          <a:xfrm>
            <a:off x="5400174" y="2286000"/>
            <a:ext cx="3667626" cy="415451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01574.JPG"/>
          <p:cNvPicPr>
            <a:picLocks noChangeAspect="1"/>
          </p:cNvPicPr>
          <p:nvPr/>
        </p:nvPicPr>
        <p:blipFill>
          <a:blip r:embed="rId2" cstate="print"/>
          <a:stretch>
            <a:fillRect/>
          </a:stretch>
        </p:blipFill>
        <p:spPr>
          <a:xfrm>
            <a:off x="119308" y="146631"/>
            <a:ext cx="2547692" cy="1910769"/>
          </a:xfrm>
          <a:prstGeom prst="rect">
            <a:avLst/>
          </a:prstGeom>
        </p:spPr>
      </p:pic>
      <p:pic>
        <p:nvPicPr>
          <p:cNvPr id="3" name="Picture 2" descr="DSC01678.JPG"/>
          <p:cNvPicPr>
            <a:picLocks noChangeAspect="1"/>
          </p:cNvPicPr>
          <p:nvPr/>
        </p:nvPicPr>
        <p:blipFill>
          <a:blip r:embed="rId3" cstate="print"/>
          <a:stretch>
            <a:fillRect/>
          </a:stretch>
        </p:blipFill>
        <p:spPr>
          <a:xfrm>
            <a:off x="2819400" y="152400"/>
            <a:ext cx="2877892" cy="1981200"/>
          </a:xfrm>
          <a:prstGeom prst="rect">
            <a:avLst/>
          </a:prstGeom>
        </p:spPr>
      </p:pic>
      <p:pic>
        <p:nvPicPr>
          <p:cNvPr id="4" name="Picture 3" descr="DSC01736.JPG"/>
          <p:cNvPicPr>
            <a:picLocks noChangeAspect="1"/>
          </p:cNvPicPr>
          <p:nvPr/>
        </p:nvPicPr>
        <p:blipFill>
          <a:blip r:embed="rId4" cstate="print"/>
          <a:srcRect l="6115" r="20743" b="13992"/>
          <a:stretch>
            <a:fillRect/>
          </a:stretch>
        </p:blipFill>
        <p:spPr>
          <a:xfrm>
            <a:off x="5791200" y="152400"/>
            <a:ext cx="2895600" cy="1981201"/>
          </a:xfrm>
          <a:prstGeom prst="rect">
            <a:avLst/>
          </a:prstGeom>
        </p:spPr>
      </p:pic>
      <p:pic>
        <p:nvPicPr>
          <p:cNvPr id="5" name="Picture 4" descr="DSC01703.JPG"/>
          <p:cNvPicPr>
            <a:picLocks noChangeAspect="1"/>
          </p:cNvPicPr>
          <p:nvPr/>
        </p:nvPicPr>
        <p:blipFill>
          <a:blip r:embed="rId5" cstate="print"/>
          <a:srcRect l="11741" r="28621" b="21493"/>
          <a:stretch>
            <a:fillRect/>
          </a:stretch>
        </p:blipFill>
        <p:spPr>
          <a:xfrm>
            <a:off x="0" y="4267200"/>
            <a:ext cx="3124200" cy="2590800"/>
          </a:xfrm>
          <a:prstGeom prst="rect">
            <a:avLst/>
          </a:prstGeom>
        </p:spPr>
      </p:pic>
      <p:pic>
        <p:nvPicPr>
          <p:cNvPr id="6" name="Picture 5" descr="DSC01760.JPG"/>
          <p:cNvPicPr>
            <a:picLocks noChangeAspect="1"/>
          </p:cNvPicPr>
          <p:nvPr/>
        </p:nvPicPr>
        <p:blipFill>
          <a:blip r:embed="rId6" cstate="print"/>
          <a:srcRect l="13373"/>
          <a:stretch>
            <a:fillRect/>
          </a:stretch>
        </p:blipFill>
        <p:spPr>
          <a:xfrm>
            <a:off x="3200400" y="4343400"/>
            <a:ext cx="2971800" cy="2482814"/>
          </a:xfrm>
          <a:prstGeom prst="rect">
            <a:avLst/>
          </a:prstGeom>
        </p:spPr>
      </p:pic>
      <p:pic>
        <p:nvPicPr>
          <p:cNvPr id="7" name="Picture 6" descr="DSC01730.JPG"/>
          <p:cNvPicPr>
            <a:picLocks noChangeAspect="1"/>
          </p:cNvPicPr>
          <p:nvPr/>
        </p:nvPicPr>
        <p:blipFill>
          <a:blip r:embed="rId7" cstate="print"/>
          <a:srcRect l="26369" t="27495" r="9491" b="3489"/>
          <a:stretch>
            <a:fillRect/>
          </a:stretch>
        </p:blipFill>
        <p:spPr>
          <a:xfrm>
            <a:off x="0" y="2209800"/>
            <a:ext cx="2438400" cy="1967832"/>
          </a:xfrm>
          <a:prstGeom prst="rect">
            <a:avLst/>
          </a:prstGeom>
        </p:spPr>
      </p:pic>
      <p:pic>
        <p:nvPicPr>
          <p:cNvPr id="8" name="Picture 7" descr="DSC01751.JPG"/>
          <p:cNvPicPr>
            <a:picLocks noChangeAspect="1"/>
          </p:cNvPicPr>
          <p:nvPr/>
        </p:nvPicPr>
        <p:blipFill>
          <a:blip r:embed="rId8" cstate="print"/>
          <a:stretch>
            <a:fillRect/>
          </a:stretch>
        </p:blipFill>
        <p:spPr>
          <a:xfrm>
            <a:off x="6324600" y="4267200"/>
            <a:ext cx="2514600" cy="2590800"/>
          </a:xfrm>
          <a:prstGeom prst="rect">
            <a:avLst/>
          </a:prstGeom>
        </p:spPr>
      </p:pic>
      <p:sp>
        <p:nvSpPr>
          <p:cNvPr id="9" name="TextBox 8"/>
          <p:cNvSpPr txBox="1"/>
          <p:nvPr/>
        </p:nvSpPr>
        <p:spPr>
          <a:xfrm>
            <a:off x="2971800" y="2743200"/>
            <a:ext cx="5428089" cy="769441"/>
          </a:xfrm>
          <a:prstGeom prst="rect">
            <a:avLst/>
          </a:prstGeom>
          <a:noFill/>
        </p:spPr>
        <p:txBody>
          <a:bodyPr wrap="none" rtlCol="0">
            <a:spAutoFit/>
          </a:bodyPr>
          <a:lstStyle/>
          <a:p>
            <a:r>
              <a:rPr lang="en-US" sz="4400" b="1" dirty="0" smtClean="0">
                <a:solidFill>
                  <a:srgbClr val="C00000"/>
                </a:solidFill>
                <a:latin typeface="Algerian" pitchFamily="82" charset="0"/>
              </a:rPr>
              <a:t>PODAR</a:t>
            </a:r>
            <a:r>
              <a:rPr lang="en-US" sz="4400" b="1" dirty="0" smtClean="0">
                <a:solidFill>
                  <a:srgbClr val="00B050"/>
                </a:solidFill>
                <a:latin typeface="Algerian" pitchFamily="82" charset="0"/>
              </a:rPr>
              <a:t> GOT TALENT</a:t>
            </a:r>
            <a:endParaRPr lang="en-US" sz="4400" b="1" dirty="0">
              <a:solidFill>
                <a:srgbClr val="00B050"/>
              </a:solidFill>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0170804_114619.jpg"/>
          <p:cNvPicPr>
            <a:picLocks noChangeAspect="1"/>
          </p:cNvPicPr>
          <p:nvPr/>
        </p:nvPicPr>
        <p:blipFill>
          <a:blip r:embed="rId2" cstate="print"/>
          <a:srcRect l="12500" t="24444" r="14167" b="3333"/>
          <a:stretch>
            <a:fillRect/>
          </a:stretch>
        </p:blipFill>
        <p:spPr>
          <a:xfrm>
            <a:off x="1" y="1"/>
            <a:ext cx="3581399" cy="2209799"/>
          </a:xfrm>
          <a:prstGeom prst="rect">
            <a:avLst/>
          </a:prstGeom>
        </p:spPr>
      </p:pic>
      <p:pic>
        <p:nvPicPr>
          <p:cNvPr id="3" name="Picture 2" descr="IMG_20170804_114744.jpg"/>
          <p:cNvPicPr>
            <a:picLocks noChangeAspect="1"/>
          </p:cNvPicPr>
          <p:nvPr/>
        </p:nvPicPr>
        <p:blipFill>
          <a:blip r:embed="rId3" cstate="print"/>
          <a:stretch>
            <a:fillRect/>
          </a:stretch>
        </p:blipFill>
        <p:spPr>
          <a:xfrm>
            <a:off x="3657600" y="0"/>
            <a:ext cx="3098800" cy="2133600"/>
          </a:xfrm>
          <a:prstGeom prst="rect">
            <a:avLst/>
          </a:prstGeom>
        </p:spPr>
      </p:pic>
      <p:pic>
        <p:nvPicPr>
          <p:cNvPr id="4" name="Picture 3" descr="IMG_20170804_115648.jpg"/>
          <p:cNvPicPr>
            <a:picLocks noChangeAspect="1"/>
          </p:cNvPicPr>
          <p:nvPr/>
        </p:nvPicPr>
        <p:blipFill>
          <a:blip r:embed="rId4" cstate="print"/>
          <a:stretch>
            <a:fillRect/>
          </a:stretch>
        </p:blipFill>
        <p:spPr>
          <a:xfrm>
            <a:off x="6781800" y="0"/>
            <a:ext cx="2362200" cy="2133600"/>
          </a:xfrm>
          <a:prstGeom prst="rect">
            <a:avLst/>
          </a:prstGeom>
        </p:spPr>
      </p:pic>
      <p:pic>
        <p:nvPicPr>
          <p:cNvPr id="5" name="Picture 4" descr="IMG_20170804_115926.jpg"/>
          <p:cNvPicPr>
            <a:picLocks noChangeAspect="1"/>
          </p:cNvPicPr>
          <p:nvPr/>
        </p:nvPicPr>
        <p:blipFill>
          <a:blip r:embed="rId5" cstate="print"/>
          <a:stretch>
            <a:fillRect/>
          </a:stretch>
        </p:blipFill>
        <p:spPr>
          <a:xfrm>
            <a:off x="0" y="2286000"/>
            <a:ext cx="2590800" cy="1943100"/>
          </a:xfrm>
          <a:prstGeom prst="rect">
            <a:avLst/>
          </a:prstGeom>
        </p:spPr>
      </p:pic>
      <p:pic>
        <p:nvPicPr>
          <p:cNvPr id="6" name="Picture 5" descr="IMG_20170804_115753.jpg"/>
          <p:cNvPicPr>
            <a:picLocks noChangeAspect="1"/>
          </p:cNvPicPr>
          <p:nvPr/>
        </p:nvPicPr>
        <p:blipFill>
          <a:blip r:embed="rId6" cstate="print"/>
          <a:stretch>
            <a:fillRect/>
          </a:stretch>
        </p:blipFill>
        <p:spPr>
          <a:xfrm>
            <a:off x="0" y="4267200"/>
            <a:ext cx="3352800" cy="2514600"/>
          </a:xfrm>
          <a:prstGeom prst="rect">
            <a:avLst/>
          </a:prstGeom>
        </p:spPr>
      </p:pic>
      <p:pic>
        <p:nvPicPr>
          <p:cNvPr id="7" name="Picture 6" descr="IMG_20170804_115225.jpg"/>
          <p:cNvPicPr>
            <a:picLocks noChangeAspect="1"/>
          </p:cNvPicPr>
          <p:nvPr/>
        </p:nvPicPr>
        <p:blipFill>
          <a:blip r:embed="rId7" cstate="print"/>
          <a:stretch>
            <a:fillRect/>
          </a:stretch>
        </p:blipFill>
        <p:spPr>
          <a:xfrm>
            <a:off x="3505200" y="4210050"/>
            <a:ext cx="2438400" cy="2571750"/>
          </a:xfrm>
          <a:prstGeom prst="rect">
            <a:avLst/>
          </a:prstGeom>
        </p:spPr>
      </p:pic>
      <p:pic>
        <p:nvPicPr>
          <p:cNvPr id="8" name="Picture 7" descr="IMG_20170804_121530.jpg"/>
          <p:cNvPicPr>
            <a:picLocks noChangeAspect="1"/>
          </p:cNvPicPr>
          <p:nvPr/>
        </p:nvPicPr>
        <p:blipFill>
          <a:blip r:embed="rId8" cstate="print"/>
          <a:srcRect t="3333" b="16667"/>
          <a:stretch>
            <a:fillRect/>
          </a:stretch>
        </p:blipFill>
        <p:spPr>
          <a:xfrm>
            <a:off x="6019800" y="4191000"/>
            <a:ext cx="3124200" cy="2667000"/>
          </a:xfrm>
          <a:prstGeom prst="rect">
            <a:avLst/>
          </a:prstGeom>
        </p:spPr>
      </p:pic>
      <p:sp>
        <p:nvSpPr>
          <p:cNvPr id="9" name="TextBox 8"/>
          <p:cNvSpPr txBox="1"/>
          <p:nvPr/>
        </p:nvSpPr>
        <p:spPr>
          <a:xfrm>
            <a:off x="2667000" y="2971800"/>
            <a:ext cx="6271782" cy="523220"/>
          </a:xfrm>
          <a:prstGeom prst="rect">
            <a:avLst/>
          </a:prstGeom>
          <a:noFill/>
        </p:spPr>
        <p:txBody>
          <a:bodyPr wrap="none" rtlCol="0">
            <a:spAutoFit/>
          </a:bodyPr>
          <a:lstStyle/>
          <a:p>
            <a:r>
              <a:rPr lang="en-US" sz="2800" b="1" dirty="0" smtClean="0"/>
              <a:t>POSTER MAKING FOR RAKSHABANDHAN</a:t>
            </a:r>
            <a:endParaRPr lang="en-US" sz="2800" b="1" dirty="0"/>
          </a:p>
        </p:txBody>
      </p:sp>
    </p:spTree>
  </p:cSld>
  <p:clrMapOvr>
    <a:masterClrMapping/>
  </p:clrMapOvr>
  <p:transition spd="slow" advClick="0" advTm="4000">
    <p:zo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1129-WA0027.jpg"/>
          <p:cNvPicPr>
            <a:picLocks noChangeAspect="1"/>
          </p:cNvPicPr>
          <p:nvPr/>
        </p:nvPicPr>
        <p:blipFill>
          <a:blip r:embed="rId2"/>
          <a:stretch>
            <a:fillRect/>
          </a:stretch>
        </p:blipFill>
        <p:spPr>
          <a:xfrm>
            <a:off x="0" y="19050"/>
            <a:ext cx="3488267" cy="1962150"/>
          </a:xfrm>
          <a:prstGeom prst="rect">
            <a:avLst/>
          </a:prstGeom>
        </p:spPr>
      </p:pic>
      <p:pic>
        <p:nvPicPr>
          <p:cNvPr id="3" name="Picture 2" descr="IMG-20171129-WA0028.jpg"/>
          <p:cNvPicPr>
            <a:picLocks noChangeAspect="1"/>
          </p:cNvPicPr>
          <p:nvPr/>
        </p:nvPicPr>
        <p:blipFill>
          <a:blip r:embed="rId3" cstate="print"/>
          <a:stretch>
            <a:fillRect/>
          </a:stretch>
        </p:blipFill>
        <p:spPr>
          <a:xfrm>
            <a:off x="3505200" y="76200"/>
            <a:ext cx="3081865" cy="1905000"/>
          </a:xfrm>
          <a:prstGeom prst="rect">
            <a:avLst/>
          </a:prstGeom>
        </p:spPr>
      </p:pic>
      <p:pic>
        <p:nvPicPr>
          <p:cNvPr id="4" name="Picture 3" descr="IMG-20171129-WA0032.jpg"/>
          <p:cNvPicPr>
            <a:picLocks noChangeAspect="1"/>
          </p:cNvPicPr>
          <p:nvPr/>
        </p:nvPicPr>
        <p:blipFill>
          <a:blip r:embed="rId4"/>
          <a:stretch>
            <a:fillRect/>
          </a:stretch>
        </p:blipFill>
        <p:spPr>
          <a:xfrm>
            <a:off x="0" y="4343400"/>
            <a:ext cx="4301067" cy="2419350"/>
          </a:xfrm>
          <a:prstGeom prst="rect">
            <a:avLst/>
          </a:prstGeom>
        </p:spPr>
      </p:pic>
      <p:pic>
        <p:nvPicPr>
          <p:cNvPr id="5" name="Picture 4" descr="IMG-20171129-WA0029.jpg"/>
          <p:cNvPicPr>
            <a:picLocks noChangeAspect="1"/>
          </p:cNvPicPr>
          <p:nvPr/>
        </p:nvPicPr>
        <p:blipFill>
          <a:blip r:embed="rId5"/>
          <a:stretch>
            <a:fillRect/>
          </a:stretch>
        </p:blipFill>
        <p:spPr>
          <a:xfrm>
            <a:off x="4842934" y="4438650"/>
            <a:ext cx="4301066" cy="2419350"/>
          </a:xfrm>
          <a:prstGeom prst="rect">
            <a:avLst/>
          </a:prstGeom>
        </p:spPr>
      </p:pic>
      <p:pic>
        <p:nvPicPr>
          <p:cNvPr id="6" name="Picture 5" descr="IMG-20171129-WA0033.jpg"/>
          <p:cNvPicPr>
            <a:picLocks noChangeAspect="1"/>
          </p:cNvPicPr>
          <p:nvPr/>
        </p:nvPicPr>
        <p:blipFill>
          <a:blip r:embed="rId6"/>
          <a:stretch>
            <a:fillRect/>
          </a:stretch>
        </p:blipFill>
        <p:spPr>
          <a:xfrm>
            <a:off x="0" y="2031545"/>
            <a:ext cx="3657600" cy="2388055"/>
          </a:xfrm>
          <a:prstGeom prst="rect">
            <a:avLst/>
          </a:prstGeom>
        </p:spPr>
      </p:pic>
      <p:pic>
        <p:nvPicPr>
          <p:cNvPr id="7" name="Picture 6" descr="IMG-20171129-WA0036.jpg"/>
          <p:cNvPicPr>
            <a:picLocks noChangeAspect="1"/>
          </p:cNvPicPr>
          <p:nvPr/>
        </p:nvPicPr>
        <p:blipFill>
          <a:blip r:embed="rId7" cstate="print"/>
          <a:stretch>
            <a:fillRect/>
          </a:stretch>
        </p:blipFill>
        <p:spPr>
          <a:xfrm>
            <a:off x="6705600" y="19050"/>
            <a:ext cx="2415822" cy="2038350"/>
          </a:xfrm>
          <a:prstGeom prst="rect">
            <a:avLst/>
          </a:prstGeom>
        </p:spPr>
      </p:pic>
      <p:sp>
        <p:nvSpPr>
          <p:cNvPr id="8" name="TextBox 7"/>
          <p:cNvSpPr txBox="1"/>
          <p:nvPr/>
        </p:nvSpPr>
        <p:spPr>
          <a:xfrm>
            <a:off x="3657600" y="2667000"/>
            <a:ext cx="5655715" cy="923330"/>
          </a:xfrm>
          <a:prstGeom prst="rect">
            <a:avLst/>
          </a:prstGeom>
          <a:noFill/>
        </p:spPr>
        <p:txBody>
          <a:bodyPr wrap="none" rtlCol="0">
            <a:spAutoFit/>
          </a:bodyPr>
          <a:lstStyle/>
          <a:p>
            <a:r>
              <a:rPr lang="en-US" sz="5400" b="1" dirty="0" smtClean="0">
                <a:solidFill>
                  <a:srgbClr val="FFC000"/>
                </a:solidFill>
                <a:latin typeface="Algerian" pitchFamily="82" charset="0"/>
              </a:rPr>
              <a:t>A trip to </a:t>
            </a:r>
            <a:r>
              <a:rPr lang="en-US" sz="5400" b="1" dirty="0" err="1" smtClean="0">
                <a:solidFill>
                  <a:srgbClr val="FFC000"/>
                </a:solidFill>
                <a:latin typeface="Algerian" pitchFamily="82" charset="0"/>
              </a:rPr>
              <a:t>kutch</a:t>
            </a:r>
            <a:endParaRPr lang="en-US" sz="5400" b="1" dirty="0">
              <a:solidFill>
                <a:srgbClr val="FFC000"/>
              </a:solidFill>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0926-WA0002.jpg"/>
          <p:cNvPicPr>
            <a:picLocks noChangeAspect="1"/>
          </p:cNvPicPr>
          <p:nvPr/>
        </p:nvPicPr>
        <p:blipFill>
          <a:blip r:embed="rId2"/>
          <a:srcRect t="20000" b="20000"/>
          <a:stretch>
            <a:fillRect/>
          </a:stretch>
        </p:blipFill>
        <p:spPr>
          <a:xfrm>
            <a:off x="0" y="0"/>
            <a:ext cx="2667000" cy="2842352"/>
          </a:xfrm>
          <a:prstGeom prst="rect">
            <a:avLst/>
          </a:prstGeom>
        </p:spPr>
      </p:pic>
      <p:pic>
        <p:nvPicPr>
          <p:cNvPr id="3" name="Picture 2" descr="IMG-20170926-WA0004 (1).jpg"/>
          <p:cNvPicPr>
            <a:picLocks noChangeAspect="1"/>
          </p:cNvPicPr>
          <p:nvPr/>
        </p:nvPicPr>
        <p:blipFill>
          <a:blip r:embed="rId3"/>
          <a:stretch>
            <a:fillRect/>
          </a:stretch>
        </p:blipFill>
        <p:spPr>
          <a:xfrm>
            <a:off x="33051" y="4114800"/>
            <a:ext cx="4081749" cy="2650165"/>
          </a:xfrm>
          <a:prstGeom prst="rect">
            <a:avLst/>
          </a:prstGeom>
        </p:spPr>
      </p:pic>
      <p:pic>
        <p:nvPicPr>
          <p:cNvPr id="4" name="Picture 3" descr="IMG-20170926-WA0005.jpg"/>
          <p:cNvPicPr>
            <a:picLocks noChangeAspect="1"/>
          </p:cNvPicPr>
          <p:nvPr/>
        </p:nvPicPr>
        <p:blipFill>
          <a:blip r:embed="rId4"/>
          <a:stretch>
            <a:fillRect/>
          </a:stretch>
        </p:blipFill>
        <p:spPr>
          <a:xfrm>
            <a:off x="4191000" y="4114800"/>
            <a:ext cx="4953000" cy="2743200"/>
          </a:xfrm>
          <a:prstGeom prst="rect">
            <a:avLst/>
          </a:prstGeom>
        </p:spPr>
      </p:pic>
      <p:pic>
        <p:nvPicPr>
          <p:cNvPr id="5" name="Picture 4" descr="IMG-20170926-WA0007.jpg"/>
          <p:cNvPicPr>
            <a:picLocks noChangeAspect="1"/>
          </p:cNvPicPr>
          <p:nvPr/>
        </p:nvPicPr>
        <p:blipFill>
          <a:blip r:embed="rId5"/>
          <a:stretch>
            <a:fillRect/>
          </a:stretch>
        </p:blipFill>
        <p:spPr>
          <a:xfrm>
            <a:off x="2743200" y="0"/>
            <a:ext cx="1905000" cy="2819400"/>
          </a:xfrm>
          <a:prstGeom prst="rect">
            <a:avLst/>
          </a:prstGeom>
        </p:spPr>
      </p:pic>
      <p:pic>
        <p:nvPicPr>
          <p:cNvPr id="6" name="Picture 5" descr="IMG-20170926-WA0012.jpg"/>
          <p:cNvPicPr>
            <a:picLocks noChangeAspect="1"/>
          </p:cNvPicPr>
          <p:nvPr/>
        </p:nvPicPr>
        <p:blipFill>
          <a:blip r:embed="rId6" cstate="print"/>
          <a:stretch>
            <a:fillRect/>
          </a:stretch>
        </p:blipFill>
        <p:spPr>
          <a:xfrm>
            <a:off x="4724400" y="76200"/>
            <a:ext cx="1995967" cy="2743200"/>
          </a:xfrm>
          <a:prstGeom prst="rect">
            <a:avLst/>
          </a:prstGeom>
        </p:spPr>
      </p:pic>
      <p:pic>
        <p:nvPicPr>
          <p:cNvPr id="7" name="Picture 6" descr="IMG-20170926-WA0006.jpg"/>
          <p:cNvPicPr>
            <a:picLocks noChangeAspect="1"/>
          </p:cNvPicPr>
          <p:nvPr/>
        </p:nvPicPr>
        <p:blipFill>
          <a:blip r:embed="rId7"/>
          <a:stretch>
            <a:fillRect/>
          </a:stretch>
        </p:blipFill>
        <p:spPr>
          <a:xfrm>
            <a:off x="6781800" y="76200"/>
            <a:ext cx="2133600" cy="2819400"/>
          </a:xfrm>
          <a:prstGeom prst="rect">
            <a:avLst/>
          </a:prstGeom>
        </p:spPr>
      </p:pic>
      <p:sp>
        <p:nvSpPr>
          <p:cNvPr id="8" name="TextBox 7"/>
          <p:cNvSpPr txBox="1"/>
          <p:nvPr/>
        </p:nvSpPr>
        <p:spPr>
          <a:xfrm>
            <a:off x="0" y="2895600"/>
            <a:ext cx="9601199" cy="1015663"/>
          </a:xfrm>
          <a:prstGeom prst="rect">
            <a:avLst/>
          </a:prstGeom>
          <a:noFill/>
        </p:spPr>
        <p:txBody>
          <a:bodyPr wrap="square" rtlCol="0">
            <a:spAutoFit/>
          </a:bodyPr>
          <a:lstStyle/>
          <a:p>
            <a:pPr algn="ctr"/>
            <a:r>
              <a:rPr lang="en-US" sz="6000" b="1" dirty="0" smtClean="0">
                <a:ln w="18000">
                  <a:solidFill>
                    <a:schemeClr val="accent2">
                      <a:satMod val="140000"/>
                    </a:schemeClr>
                  </a:solidFill>
                  <a:prstDash val="solid"/>
                  <a:miter lim="800000"/>
                </a:ln>
                <a:effectLst>
                  <a:outerShdw blurRad="38100" dist="38100" dir="2700000" algn="tl">
                    <a:srgbClr val="000000">
                      <a:alpha val="43137"/>
                    </a:srgbClr>
                  </a:outerShdw>
                </a:effectLst>
                <a:latin typeface="Algerian" pitchFamily="82" charset="0"/>
              </a:rPr>
              <a:t>Scholastic book fair</a:t>
            </a:r>
            <a:endParaRPr lang="en-US" sz="6000" b="1" dirty="0">
              <a:ln w="18000">
                <a:solidFill>
                  <a:schemeClr val="accent2">
                    <a:satMod val="140000"/>
                  </a:schemeClr>
                </a:solidFill>
                <a:prstDash val="solid"/>
                <a:miter lim="800000"/>
              </a:ln>
              <a:effectLst>
                <a:outerShdw blurRad="38100" dist="38100" dir="2700000" algn="tl">
                  <a:srgbClr val="000000">
                    <a:alpha val="43137"/>
                  </a:srgbClr>
                </a:outerShdw>
              </a:effectLst>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1114-WA0007.jpg"/>
          <p:cNvPicPr>
            <a:picLocks noChangeAspect="1"/>
          </p:cNvPicPr>
          <p:nvPr/>
        </p:nvPicPr>
        <p:blipFill>
          <a:blip r:embed="rId2"/>
          <a:stretch>
            <a:fillRect/>
          </a:stretch>
        </p:blipFill>
        <p:spPr>
          <a:xfrm>
            <a:off x="0" y="0"/>
            <a:ext cx="5029200" cy="3352800"/>
          </a:xfrm>
          <a:prstGeom prst="rect">
            <a:avLst/>
          </a:prstGeom>
        </p:spPr>
      </p:pic>
      <p:pic>
        <p:nvPicPr>
          <p:cNvPr id="3" name="Picture 2" descr="IMG-20171114-WA0011.jpg"/>
          <p:cNvPicPr>
            <a:picLocks noChangeAspect="1"/>
          </p:cNvPicPr>
          <p:nvPr/>
        </p:nvPicPr>
        <p:blipFill>
          <a:blip r:embed="rId3"/>
          <a:stretch>
            <a:fillRect/>
          </a:stretch>
        </p:blipFill>
        <p:spPr>
          <a:xfrm>
            <a:off x="0" y="3429000"/>
            <a:ext cx="5029200" cy="3429000"/>
          </a:xfrm>
          <a:prstGeom prst="rect">
            <a:avLst/>
          </a:prstGeom>
        </p:spPr>
      </p:pic>
      <p:pic>
        <p:nvPicPr>
          <p:cNvPr id="4" name="Picture 3" descr="IMG-20171114-WA0016.jpg"/>
          <p:cNvPicPr>
            <a:picLocks noChangeAspect="1"/>
          </p:cNvPicPr>
          <p:nvPr/>
        </p:nvPicPr>
        <p:blipFill>
          <a:blip r:embed="rId4"/>
          <a:stretch>
            <a:fillRect/>
          </a:stretch>
        </p:blipFill>
        <p:spPr>
          <a:xfrm>
            <a:off x="5105400" y="0"/>
            <a:ext cx="3790950" cy="4648200"/>
          </a:xfrm>
          <a:prstGeom prst="rect">
            <a:avLst/>
          </a:prstGeom>
        </p:spPr>
      </p:pic>
      <p:sp>
        <p:nvSpPr>
          <p:cNvPr id="5" name="TextBox 4"/>
          <p:cNvSpPr txBox="1"/>
          <p:nvPr/>
        </p:nvSpPr>
        <p:spPr>
          <a:xfrm>
            <a:off x="5257800" y="4495800"/>
            <a:ext cx="4592924" cy="2123658"/>
          </a:xfrm>
          <a:prstGeom prst="rect">
            <a:avLst/>
          </a:prstGeom>
          <a:noFill/>
        </p:spPr>
        <p:txBody>
          <a:bodyPr wrap="square" rtlCol="0">
            <a:spAutoFit/>
          </a:bodyPr>
          <a:lstStyle/>
          <a:p>
            <a:r>
              <a:rPr lang="en-US" sz="4400" b="1" dirty="0" smtClean="0">
                <a:solidFill>
                  <a:srgbClr val="FFFF00"/>
                </a:solidFill>
                <a:latin typeface="Algerian" pitchFamily="82" charset="0"/>
              </a:rPr>
              <a:t>Children’s </a:t>
            </a:r>
          </a:p>
          <a:p>
            <a:r>
              <a:rPr lang="en-US" sz="4400" b="1" dirty="0" smtClean="0">
                <a:solidFill>
                  <a:srgbClr val="FFFF00"/>
                </a:solidFill>
                <a:latin typeface="Algerian" pitchFamily="82" charset="0"/>
              </a:rPr>
              <a:t>day </a:t>
            </a:r>
          </a:p>
          <a:p>
            <a:r>
              <a:rPr lang="en-US" sz="4400" b="1" dirty="0" smtClean="0">
                <a:solidFill>
                  <a:srgbClr val="FFFF00"/>
                </a:solidFill>
                <a:latin typeface="Algerian" pitchFamily="82" charset="0"/>
              </a:rPr>
              <a:t>celebration</a:t>
            </a:r>
            <a:endParaRPr lang="en-US" sz="4400" b="1" dirty="0">
              <a:solidFill>
                <a:srgbClr val="FFFF00"/>
              </a:solidFill>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1120-WA0022.jpg"/>
          <p:cNvPicPr>
            <a:picLocks noChangeAspect="1"/>
          </p:cNvPicPr>
          <p:nvPr/>
        </p:nvPicPr>
        <p:blipFill>
          <a:blip r:embed="rId2" cstate="print"/>
          <a:stretch>
            <a:fillRect/>
          </a:stretch>
        </p:blipFill>
        <p:spPr>
          <a:xfrm>
            <a:off x="0" y="0"/>
            <a:ext cx="2133600" cy="1600200"/>
          </a:xfrm>
          <a:prstGeom prst="rect">
            <a:avLst/>
          </a:prstGeom>
        </p:spPr>
      </p:pic>
      <p:pic>
        <p:nvPicPr>
          <p:cNvPr id="3" name="Picture 2" descr="IMG-20171120-WA0032.jpg"/>
          <p:cNvPicPr>
            <a:picLocks noChangeAspect="1"/>
          </p:cNvPicPr>
          <p:nvPr/>
        </p:nvPicPr>
        <p:blipFill>
          <a:blip r:embed="rId3" cstate="print"/>
          <a:stretch>
            <a:fillRect/>
          </a:stretch>
        </p:blipFill>
        <p:spPr>
          <a:xfrm>
            <a:off x="2209800" y="0"/>
            <a:ext cx="1752600" cy="1600200"/>
          </a:xfrm>
          <a:prstGeom prst="rect">
            <a:avLst/>
          </a:prstGeom>
        </p:spPr>
      </p:pic>
      <p:pic>
        <p:nvPicPr>
          <p:cNvPr id="4" name="Picture 3" descr="IMG-20171120-WA0029.jpg"/>
          <p:cNvPicPr>
            <a:picLocks noChangeAspect="1"/>
          </p:cNvPicPr>
          <p:nvPr/>
        </p:nvPicPr>
        <p:blipFill>
          <a:blip r:embed="rId4" cstate="print"/>
          <a:stretch>
            <a:fillRect/>
          </a:stretch>
        </p:blipFill>
        <p:spPr>
          <a:xfrm>
            <a:off x="4038600" y="0"/>
            <a:ext cx="2286000" cy="1600200"/>
          </a:xfrm>
          <a:prstGeom prst="rect">
            <a:avLst/>
          </a:prstGeom>
        </p:spPr>
      </p:pic>
      <p:pic>
        <p:nvPicPr>
          <p:cNvPr id="5" name="Picture 4" descr="IMG-20171120-WA0068.jpg"/>
          <p:cNvPicPr>
            <a:picLocks noChangeAspect="1"/>
          </p:cNvPicPr>
          <p:nvPr/>
        </p:nvPicPr>
        <p:blipFill>
          <a:blip r:embed="rId5" cstate="print"/>
          <a:stretch>
            <a:fillRect/>
          </a:stretch>
        </p:blipFill>
        <p:spPr>
          <a:xfrm>
            <a:off x="6400800" y="0"/>
            <a:ext cx="2209800" cy="1524000"/>
          </a:xfrm>
          <a:prstGeom prst="rect">
            <a:avLst/>
          </a:prstGeom>
        </p:spPr>
      </p:pic>
      <p:pic>
        <p:nvPicPr>
          <p:cNvPr id="6" name="Picture 5" descr="IMG-20171120-WA0035.jpg"/>
          <p:cNvPicPr>
            <a:picLocks noChangeAspect="1"/>
          </p:cNvPicPr>
          <p:nvPr/>
        </p:nvPicPr>
        <p:blipFill>
          <a:blip r:embed="rId6" cstate="print"/>
          <a:stretch>
            <a:fillRect/>
          </a:stretch>
        </p:blipFill>
        <p:spPr>
          <a:xfrm>
            <a:off x="0" y="1676400"/>
            <a:ext cx="2032000" cy="1524000"/>
          </a:xfrm>
          <a:prstGeom prst="rect">
            <a:avLst/>
          </a:prstGeom>
        </p:spPr>
      </p:pic>
      <p:pic>
        <p:nvPicPr>
          <p:cNvPr id="7" name="Picture 6" descr="IMG-20171120-WA0030.jpg"/>
          <p:cNvPicPr>
            <a:picLocks noChangeAspect="1"/>
          </p:cNvPicPr>
          <p:nvPr/>
        </p:nvPicPr>
        <p:blipFill>
          <a:blip r:embed="rId7" cstate="print"/>
          <a:stretch>
            <a:fillRect/>
          </a:stretch>
        </p:blipFill>
        <p:spPr>
          <a:xfrm>
            <a:off x="0" y="3276600"/>
            <a:ext cx="2057400" cy="1828800"/>
          </a:xfrm>
          <a:prstGeom prst="rect">
            <a:avLst/>
          </a:prstGeom>
        </p:spPr>
      </p:pic>
      <p:pic>
        <p:nvPicPr>
          <p:cNvPr id="8" name="Picture 7" descr="IMG-20171120-WA0073.jpg"/>
          <p:cNvPicPr>
            <a:picLocks noChangeAspect="1"/>
          </p:cNvPicPr>
          <p:nvPr/>
        </p:nvPicPr>
        <p:blipFill>
          <a:blip r:embed="rId8" cstate="print"/>
          <a:stretch>
            <a:fillRect/>
          </a:stretch>
        </p:blipFill>
        <p:spPr>
          <a:xfrm>
            <a:off x="0" y="5257800"/>
            <a:ext cx="2057400" cy="1524000"/>
          </a:xfrm>
          <a:prstGeom prst="rect">
            <a:avLst/>
          </a:prstGeom>
        </p:spPr>
      </p:pic>
      <p:pic>
        <p:nvPicPr>
          <p:cNvPr id="9" name="Picture 8" descr="IMG-20171120-WA0112.jpg"/>
          <p:cNvPicPr>
            <a:picLocks noChangeAspect="1"/>
          </p:cNvPicPr>
          <p:nvPr/>
        </p:nvPicPr>
        <p:blipFill>
          <a:blip r:embed="rId9" cstate="print"/>
          <a:stretch>
            <a:fillRect/>
          </a:stretch>
        </p:blipFill>
        <p:spPr>
          <a:xfrm>
            <a:off x="2133600" y="1752600"/>
            <a:ext cx="2540000" cy="1905000"/>
          </a:xfrm>
          <a:prstGeom prst="rect">
            <a:avLst/>
          </a:prstGeom>
        </p:spPr>
      </p:pic>
      <p:pic>
        <p:nvPicPr>
          <p:cNvPr id="10" name="Picture 9" descr="IMG-20171120-WA0063.jpg"/>
          <p:cNvPicPr>
            <a:picLocks noChangeAspect="1"/>
          </p:cNvPicPr>
          <p:nvPr/>
        </p:nvPicPr>
        <p:blipFill>
          <a:blip r:embed="rId10" cstate="print"/>
          <a:stretch>
            <a:fillRect/>
          </a:stretch>
        </p:blipFill>
        <p:spPr>
          <a:xfrm>
            <a:off x="2133600" y="3733800"/>
            <a:ext cx="2514600" cy="1676400"/>
          </a:xfrm>
          <a:prstGeom prst="rect">
            <a:avLst/>
          </a:prstGeom>
        </p:spPr>
      </p:pic>
      <p:pic>
        <p:nvPicPr>
          <p:cNvPr id="11" name="Picture 10" descr="IMG-20171120-WA0146.jpg"/>
          <p:cNvPicPr>
            <a:picLocks noChangeAspect="1"/>
          </p:cNvPicPr>
          <p:nvPr/>
        </p:nvPicPr>
        <p:blipFill>
          <a:blip r:embed="rId11" cstate="print"/>
          <a:stretch>
            <a:fillRect/>
          </a:stretch>
        </p:blipFill>
        <p:spPr>
          <a:xfrm>
            <a:off x="4724400" y="1752600"/>
            <a:ext cx="2032000" cy="1905000"/>
          </a:xfrm>
          <a:prstGeom prst="rect">
            <a:avLst/>
          </a:prstGeom>
        </p:spPr>
      </p:pic>
      <p:pic>
        <p:nvPicPr>
          <p:cNvPr id="12" name="Picture 11" descr="IMG-20171120-WA0081.jpg"/>
          <p:cNvPicPr>
            <a:picLocks noChangeAspect="1"/>
          </p:cNvPicPr>
          <p:nvPr/>
        </p:nvPicPr>
        <p:blipFill>
          <a:blip r:embed="rId12" cstate="print"/>
          <a:stretch>
            <a:fillRect/>
          </a:stretch>
        </p:blipFill>
        <p:spPr>
          <a:xfrm>
            <a:off x="4724400" y="3733800"/>
            <a:ext cx="2032000" cy="1676400"/>
          </a:xfrm>
          <a:prstGeom prst="rect">
            <a:avLst/>
          </a:prstGeom>
        </p:spPr>
      </p:pic>
      <p:pic>
        <p:nvPicPr>
          <p:cNvPr id="13" name="Picture 12" descr="IMG-20171120-WA0129.jpg"/>
          <p:cNvPicPr>
            <a:picLocks noChangeAspect="1"/>
          </p:cNvPicPr>
          <p:nvPr/>
        </p:nvPicPr>
        <p:blipFill>
          <a:blip r:embed="rId13" cstate="print"/>
          <a:stretch>
            <a:fillRect/>
          </a:stretch>
        </p:blipFill>
        <p:spPr>
          <a:xfrm>
            <a:off x="6807200" y="1752600"/>
            <a:ext cx="2336800" cy="1752600"/>
          </a:xfrm>
          <a:prstGeom prst="rect">
            <a:avLst/>
          </a:prstGeom>
        </p:spPr>
      </p:pic>
      <p:pic>
        <p:nvPicPr>
          <p:cNvPr id="14" name="Picture 13" descr="IMG-20171120-WA0153.jpg"/>
          <p:cNvPicPr>
            <a:picLocks noChangeAspect="1"/>
          </p:cNvPicPr>
          <p:nvPr/>
        </p:nvPicPr>
        <p:blipFill>
          <a:blip r:embed="rId14" cstate="print"/>
          <a:stretch>
            <a:fillRect/>
          </a:stretch>
        </p:blipFill>
        <p:spPr>
          <a:xfrm>
            <a:off x="6781800" y="3581400"/>
            <a:ext cx="2286000" cy="1676400"/>
          </a:xfrm>
          <a:prstGeom prst="rect">
            <a:avLst/>
          </a:prstGeom>
        </p:spPr>
      </p:pic>
      <p:sp>
        <p:nvSpPr>
          <p:cNvPr id="15" name="TextBox 14"/>
          <p:cNvSpPr txBox="1"/>
          <p:nvPr/>
        </p:nvSpPr>
        <p:spPr>
          <a:xfrm>
            <a:off x="2286000" y="5715000"/>
            <a:ext cx="6627135" cy="830997"/>
          </a:xfrm>
          <a:prstGeom prst="rect">
            <a:avLst/>
          </a:prstGeom>
          <a:noFill/>
        </p:spPr>
        <p:txBody>
          <a:bodyPr wrap="none" rtlCol="0">
            <a:spAutoFit/>
          </a:bodyPr>
          <a:lstStyle/>
          <a:p>
            <a:r>
              <a:rPr lang="en-US" sz="4800" b="1" dirty="0" smtClean="0">
                <a:solidFill>
                  <a:srgbClr val="00B0F0"/>
                </a:solidFill>
                <a:latin typeface="Algerian" pitchFamily="82" charset="0"/>
              </a:rPr>
              <a:t>Annual sports meet</a:t>
            </a:r>
            <a:endParaRPr lang="en-US" sz="4800" b="1" dirty="0">
              <a:solidFill>
                <a:srgbClr val="00B0F0"/>
              </a:solidFill>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KIRAN\Downloads\lassof 2025.jpg"/>
          <p:cNvPicPr>
            <a:picLocks noChangeAspect="1" noChangeArrowheads="1"/>
          </p:cNvPicPr>
          <p:nvPr/>
        </p:nvPicPr>
        <p:blipFill>
          <a:blip r:embed="rId2"/>
          <a:srcRect/>
          <a:stretch>
            <a:fillRect/>
          </a:stretch>
        </p:blipFill>
        <p:spPr bwMode="auto">
          <a:xfrm>
            <a:off x="304800" y="55416"/>
            <a:ext cx="8534400" cy="6650184"/>
          </a:xfrm>
          <a:prstGeom prst="rect">
            <a:avLst/>
          </a:prstGeom>
          <a:noFill/>
        </p:spPr>
      </p:pic>
    </p:spTree>
  </p:cSld>
  <p:clrMapOvr>
    <a:masterClrMapping/>
  </p:clrMapOvr>
  <p:transition spd="slow" advClick="0" advTm="4000">
    <p:zo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0928-WA0004.jpg"/>
          <p:cNvPicPr>
            <a:picLocks noChangeAspect="1"/>
          </p:cNvPicPr>
          <p:nvPr/>
        </p:nvPicPr>
        <p:blipFill>
          <a:blip r:embed="rId2"/>
          <a:stretch>
            <a:fillRect/>
          </a:stretch>
        </p:blipFill>
        <p:spPr>
          <a:xfrm>
            <a:off x="1981200" y="719666"/>
            <a:ext cx="4572000" cy="5757333"/>
          </a:xfrm>
          <a:prstGeom prst="rect">
            <a:avLst/>
          </a:prstGeom>
        </p:spPr>
      </p:pic>
      <p:sp>
        <p:nvSpPr>
          <p:cNvPr id="3" name="Rectangle 2"/>
          <p:cNvSpPr/>
          <p:nvPr/>
        </p:nvSpPr>
        <p:spPr>
          <a:xfrm>
            <a:off x="1371600" y="152400"/>
            <a:ext cx="6705600" cy="646331"/>
          </a:xfrm>
          <a:prstGeom prst="rect">
            <a:avLst/>
          </a:prstGeom>
        </p:spPr>
        <p:txBody>
          <a:bodyPr wrap="square">
            <a:spAutoFit/>
          </a:bodyPr>
          <a:lstStyle/>
          <a:p>
            <a:r>
              <a:rPr lang="en-US" b="1" dirty="0" smtClean="0">
                <a:solidFill>
                  <a:srgbClr val="FF0000"/>
                </a:solidFill>
              </a:rPr>
              <a:t>Prudence International School, VIVACITY Event, Elocution speech</a:t>
            </a:r>
            <a:br>
              <a:rPr lang="en-US" b="1" dirty="0" smtClean="0">
                <a:solidFill>
                  <a:srgbClr val="FF0000"/>
                </a:solidFill>
              </a:rPr>
            </a:br>
            <a:endParaRPr lang="en-US" b="1" dirty="0">
              <a:solidFill>
                <a:srgbClr val="FF0000"/>
              </a:solidFill>
            </a:endParaRPr>
          </a:p>
        </p:txBody>
      </p:sp>
    </p:spTree>
  </p:cSld>
  <p:clrMapOvr>
    <a:masterClrMapping/>
  </p:clrMapOvr>
  <p:transition spd="slow" advClick="0" advTm="4000">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_0835.JPG"/>
          <p:cNvPicPr>
            <a:picLocks noChangeAspect="1"/>
          </p:cNvPicPr>
          <p:nvPr/>
        </p:nvPicPr>
        <p:blipFill>
          <a:blip r:embed="rId2" cstate="print"/>
          <a:srcRect l="16667" t="32500" r="8333" b="3750"/>
          <a:stretch>
            <a:fillRect/>
          </a:stretch>
        </p:blipFill>
        <p:spPr>
          <a:xfrm>
            <a:off x="152400" y="228600"/>
            <a:ext cx="8763000" cy="624840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JUNGLE - THE HITS.jpg"/>
          <p:cNvPicPr>
            <a:picLocks noChangeAspect="1"/>
          </p:cNvPicPr>
          <p:nvPr/>
        </p:nvPicPr>
        <p:blipFill>
          <a:blip r:embed="rId2"/>
          <a:stretch>
            <a:fillRect/>
          </a:stretch>
        </p:blipFill>
        <p:spPr>
          <a:xfrm>
            <a:off x="228600" y="76200"/>
            <a:ext cx="8686800" cy="6652623"/>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C:\Users\Admin\Downloads\MSSP Badge.png"/>
          <p:cNvPicPr>
            <a:picLocks noChangeAspect="1" noChangeArrowheads="1"/>
          </p:cNvPicPr>
          <p:nvPr/>
        </p:nvPicPr>
        <p:blipFill>
          <a:blip r:embed="rId2"/>
          <a:srcRect/>
          <a:stretch>
            <a:fillRect/>
          </a:stretch>
        </p:blipFill>
        <p:spPr bwMode="auto">
          <a:xfrm>
            <a:off x="6858000" y="0"/>
            <a:ext cx="2286000" cy="2611438"/>
          </a:xfrm>
          <a:prstGeom prst="rect">
            <a:avLst/>
          </a:prstGeom>
          <a:noFill/>
          <a:ln w="9525">
            <a:noFill/>
            <a:miter lim="800000"/>
            <a:headEnd/>
            <a:tailEnd/>
          </a:ln>
        </p:spPr>
      </p:pic>
      <p:pic>
        <p:nvPicPr>
          <p:cNvPr id="58371" name="Picture 2" descr="http://www.podareducation.org/Uploads/kalyancie/achievement/moneysmartschoolcertificate2017/2.jpg"/>
          <p:cNvPicPr>
            <a:picLocks noChangeAspect="1" noChangeArrowheads="1"/>
          </p:cNvPicPr>
          <p:nvPr/>
        </p:nvPicPr>
        <p:blipFill>
          <a:blip r:embed="rId3"/>
          <a:srcRect/>
          <a:stretch>
            <a:fillRect/>
          </a:stretch>
        </p:blipFill>
        <p:spPr bwMode="auto">
          <a:xfrm>
            <a:off x="0" y="1828800"/>
            <a:ext cx="4267200" cy="4708525"/>
          </a:xfrm>
          <a:prstGeom prst="rect">
            <a:avLst/>
          </a:prstGeom>
          <a:noFill/>
          <a:ln w="9525">
            <a:noFill/>
            <a:miter lim="800000"/>
            <a:headEnd/>
            <a:tailEnd/>
          </a:ln>
        </p:spPr>
      </p:pic>
      <p:pic>
        <p:nvPicPr>
          <p:cNvPr id="58372" name="Picture 4" descr="http://www.podareducation.org/Uploads/kalyancie/achievement/moneysmartschoolcertificate2017/3.jpg"/>
          <p:cNvPicPr>
            <a:picLocks noChangeAspect="1" noChangeArrowheads="1"/>
          </p:cNvPicPr>
          <p:nvPr/>
        </p:nvPicPr>
        <p:blipFill>
          <a:blip r:embed="rId4"/>
          <a:srcRect/>
          <a:stretch>
            <a:fillRect/>
          </a:stretch>
        </p:blipFill>
        <p:spPr bwMode="auto">
          <a:xfrm>
            <a:off x="4419600" y="2428875"/>
            <a:ext cx="4724400" cy="4429125"/>
          </a:xfrm>
          <a:prstGeom prst="rect">
            <a:avLst/>
          </a:prstGeom>
          <a:noFill/>
          <a:ln w="9525">
            <a:noFill/>
            <a:miter lim="800000"/>
            <a:headEnd/>
            <a:tailEnd/>
          </a:ln>
        </p:spPr>
      </p:pic>
      <p:sp>
        <p:nvSpPr>
          <p:cNvPr id="58373" name="TextBox 4"/>
          <p:cNvSpPr txBox="1">
            <a:spLocks noChangeArrowheads="1"/>
          </p:cNvSpPr>
          <p:nvPr/>
        </p:nvSpPr>
        <p:spPr bwMode="auto">
          <a:xfrm>
            <a:off x="381000" y="609600"/>
            <a:ext cx="5718175" cy="708025"/>
          </a:xfrm>
          <a:prstGeom prst="rect">
            <a:avLst/>
          </a:prstGeom>
          <a:noFill/>
          <a:ln w="9525">
            <a:noFill/>
            <a:miter lim="800000"/>
            <a:headEnd/>
            <a:tailEnd/>
          </a:ln>
        </p:spPr>
        <p:txBody>
          <a:bodyPr wrap="none">
            <a:spAutoFit/>
          </a:bodyPr>
          <a:lstStyle/>
          <a:p>
            <a:r>
              <a:rPr lang="en-US" sz="4000" b="1" dirty="0">
                <a:solidFill>
                  <a:srgbClr val="002060"/>
                </a:solidFill>
                <a:latin typeface="Algerian" pitchFamily="82" charset="0"/>
              </a:rPr>
              <a:t> MONEY SMART SCHOOL</a:t>
            </a:r>
            <a:endParaRPr lang="en-IN" sz="4000" b="1" dirty="0">
              <a:solidFill>
                <a:srgbClr val="002060"/>
              </a:solidFill>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harashtra School Merits Award 2017-1.jpg"/>
          <p:cNvPicPr>
            <a:picLocks noChangeAspect="1"/>
          </p:cNvPicPr>
          <p:nvPr/>
        </p:nvPicPr>
        <p:blipFill>
          <a:blip r:embed="rId2"/>
          <a:stretch>
            <a:fillRect/>
          </a:stretch>
        </p:blipFill>
        <p:spPr>
          <a:xfrm>
            <a:off x="152400" y="0"/>
            <a:ext cx="8839200" cy="685800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0909-WA0006.jpg"/>
          <p:cNvPicPr>
            <a:picLocks noChangeAspect="1"/>
          </p:cNvPicPr>
          <p:nvPr/>
        </p:nvPicPr>
        <p:blipFill>
          <a:blip r:embed="rId2"/>
          <a:srcRect/>
          <a:stretch>
            <a:fillRect/>
          </a:stretch>
        </p:blipFill>
        <p:spPr bwMode="auto">
          <a:xfrm>
            <a:off x="152650" y="228600"/>
            <a:ext cx="8838950" cy="6469063"/>
          </a:xfrm>
          <a:prstGeom prst="rect">
            <a:avLst/>
          </a:prstGeom>
          <a:noFill/>
          <a:ln w="9525">
            <a:noFill/>
            <a:miter lim="800000"/>
            <a:headEnd/>
            <a:tailEnd/>
          </a:ln>
        </p:spPr>
      </p:pic>
    </p:spTree>
  </p:cSld>
  <p:clrMapOvr>
    <a:masterClrMapping/>
  </p:clrMapOvr>
  <p:transition spd="slow" advClick="0" advTm="4000">
    <p:zo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20171116-WA0011.jpg"/>
          <p:cNvPicPr>
            <a:picLocks noChangeAspect="1"/>
          </p:cNvPicPr>
          <p:nvPr/>
        </p:nvPicPr>
        <p:blipFill>
          <a:blip r:embed="rId2"/>
          <a:stretch>
            <a:fillRect/>
          </a:stretch>
        </p:blipFill>
        <p:spPr>
          <a:xfrm>
            <a:off x="152400" y="0"/>
            <a:ext cx="8915400" cy="5941279"/>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0" y="381000"/>
            <a:ext cx="9144000" cy="830997"/>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i="0" u="none" strike="noStrike" cap="none" normalizeH="0" baseline="0" dirty="0" smtClean="0">
                <a:ln>
                  <a:noFill/>
                </a:ln>
                <a:solidFill>
                  <a:srgbClr val="FF0000"/>
                </a:solidFill>
                <a:effectLst/>
                <a:latin typeface="Arial" pitchFamily="34" charset="0"/>
                <a:cs typeface="Arial" pitchFamily="34" charset="0"/>
              </a:rPr>
              <a:t>Prudence International </a:t>
            </a:r>
            <a:r>
              <a:rPr kumimoji="0" lang="en-US" sz="2400" i="0" u="none" strike="noStrike" cap="none" normalizeH="0" baseline="0" dirty="0" err="1" smtClean="0">
                <a:ln>
                  <a:noFill/>
                </a:ln>
                <a:solidFill>
                  <a:srgbClr val="FF0000"/>
                </a:solidFill>
                <a:effectLst/>
                <a:latin typeface="Arial" pitchFamily="34" charset="0"/>
                <a:cs typeface="Arial" pitchFamily="34" charset="0"/>
              </a:rPr>
              <a:t>School,VIVACITY</a:t>
            </a:r>
            <a:r>
              <a:rPr kumimoji="0" lang="en-US" sz="2400" i="0" u="none" strike="noStrike" cap="none" normalizeH="0" baseline="0" dirty="0" smtClean="0">
                <a:ln>
                  <a:noFill/>
                </a:ln>
                <a:solidFill>
                  <a:srgbClr val="FF0000"/>
                </a:solidFill>
                <a:effectLst/>
                <a:latin typeface="Arial" pitchFamily="34" charset="0"/>
                <a:cs typeface="Arial" pitchFamily="34" charset="0"/>
              </a:rPr>
              <a:t> Event, Elocution speech</a:t>
            </a:r>
            <a:br>
              <a:rPr kumimoji="0" lang="en-US" sz="2400" i="0" u="none" strike="noStrike" cap="none" normalizeH="0" baseline="0" dirty="0" smtClean="0">
                <a:ln>
                  <a:noFill/>
                </a:ln>
                <a:solidFill>
                  <a:srgbClr val="FF0000"/>
                </a:solidFill>
                <a:effectLst/>
                <a:latin typeface="Arial" pitchFamily="34" charset="0"/>
                <a:cs typeface="Arial" pitchFamily="34" charset="0"/>
              </a:rPr>
            </a:br>
            <a:endParaRPr kumimoji="0" lang="en-US" sz="2400" i="0" u="none" strike="noStrike" cap="none" normalizeH="0" baseline="0" dirty="0" smtClean="0">
              <a:ln>
                <a:noFill/>
              </a:ln>
              <a:solidFill>
                <a:srgbClr val="FF0000"/>
              </a:solidFill>
              <a:effectLst/>
              <a:latin typeface="Arial" pitchFamily="34" charset="0"/>
              <a:cs typeface="Arial" pitchFamily="34" charset="0"/>
            </a:endParaRPr>
          </a:p>
        </p:txBody>
      </p:sp>
      <p:pic>
        <p:nvPicPr>
          <p:cNvPr id="3" name="Picture 2" descr="IMG_1237.jpg"/>
          <p:cNvPicPr>
            <a:picLocks noChangeAspect="1"/>
          </p:cNvPicPr>
          <p:nvPr/>
        </p:nvPicPr>
        <p:blipFill>
          <a:blip r:embed="rId2" cstate="print"/>
          <a:stretch>
            <a:fillRect/>
          </a:stretch>
        </p:blipFill>
        <p:spPr>
          <a:xfrm>
            <a:off x="762000" y="1143000"/>
            <a:ext cx="3581400" cy="4953000"/>
          </a:xfrm>
          <a:prstGeom prst="rect">
            <a:avLst/>
          </a:prstGeom>
        </p:spPr>
      </p:pic>
      <p:pic>
        <p:nvPicPr>
          <p:cNvPr id="4" name="Picture 3" descr="IMG_1241.JPG"/>
          <p:cNvPicPr>
            <a:picLocks noChangeAspect="1"/>
          </p:cNvPicPr>
          <p:nvPr/>
        </p:nvPicPr>
        <p:blipFill>
          <a:blip r:embed="rId3" cstate="print"/>
          <a:stretch>
            <a:fillRect/>
          </a:stretch>
        </p:blipFill>
        <p:spPr>
          <a:xfrm>
            <a:off x="5105400" y="1066800"/>
            <a:ext cx="3714750" cy="495300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20557555">
            <a:off x="685800" y="2971800"/>
            <a:ext cx="8001000" cy="1015663"/>
          </a:xfrm>
          <a:prstGeom prst="rect">
            <a:avLst/>
          </a:prstGeom>
          <a:noFill/>
        </p:spPr>
        <p:txBody>
          <a:bodyPr wrap="square" rtlCol="0">
            <a:spAutoFit/>
          </a:bodyPr>
          <a:lstStyle/>
          <a:p>
            <a:r>
              <a:rPr lang="en-US" sz="6000" b="1" dirty="0" smtClean="0">
                <a:ln w="18000">
                  <a:solidFill>
                    <a:schemeClr val="accent2">
                      <a:satMod val="140000"/>
                    </a:schemeClr>
                  </a:solidFill>
                  <a:prstDash val="solid"/>
                  <a:miter lim="800000"/>
                </a:ln>
                <a:effectLst>
                  <a:outerShdw blurRad="25500" dist="23000" dir="7020000" algn="tl">
                    <a:srgbClr val="000000">
                      <a:alpha val="50000"/>
                    </a:srgbClr>
                  </a:outerShdw>
                </a:effectLst>
                <a:latin typeface="Algerian" pitchFamily="82" charset="0"/>
              </a:rPr>
              <a:t>STUDENTS</a:t>
            </a:r>
            <a:r>
              <a:rPr lang="en-US" sz="6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Algerian" pitchFamily="82" charset="0"/>
              </a:rPr>
              <a:t> </a:t>
            </a:r>
            <a:r>
              <a:rPr lang="en-US" sz="6000" b="1" dirty="0" smtClean="0">
                <a:solidFill>
                  <a:srgbClr val="FF0000"/>
                </a:solidFill>
                <a:latin typeface="Algerian" pitchFamily="82" charset="0"/>
              </a:rPr>
              <a:t>WORKSHOP</a:t>
            </a:r>
            <a:endParaRPr lang="en-US" sz="6000" b="1" dirty="0">
              <a:solidFill>
                <a:srgbClr val="FF0000"/>
              </a:solidFill>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1103-WA0004.jpg"/>
          <p:cNvPicPr>
            <a:picLocks noChangeAspect="1"/>
          </p:cNvPicPr>
          <p:nvPr/>
        </p:nvPicPr>
        <p:blipFill>
          <a:blip r:embed="rId2"/>
          <a:stretch>
            <a:fillRect/>
          </a:stretch>
        </p:blipFill>
        <p:spPr>
          <a:xfrm>
            <a:off x="228600" y="228600"/>
            <a:ext cx="3454400" cy="2590800"/>
          </a:xfrm>
          <a:prstGeom prst="rect">
            <a:avLst/>
          </a:prstGeom>
        </p:spPr>
      </p:pic>
      <p:pic>
        <p:nvPicPr>
          <p:cNvPr id="3" name="Picture 2" descr="IMG-20171103-WA0005.jpg"/>
          <p:cNvPicPr>
            <a:picLocks noChangeAspect="1"/>
          </p:cNvPicPr>
          <p:nvPr/>
        </p:nvPicPr>
        <p:blipFill>
          <a:blip r:embed="rId3"/>
          <a:stretch>
            <a:fillRect/>
          </a:stretch>
        </p:blipFill>
        <p:spPr>
          <a:xfrm>
            <a:off x="3810000" y="228600"/>
            <a:ext cx="3505200" cy="2628900"/>
          </a:xfrm>
          <a:prstGeom prst="rect">
            <a:avLst/>
          </a:prstGeom>
        </p:spPr>
      </p:pic>
      <p:pic>
        <p:nvPicPr>
          <p:cNvPr id="4" name="Picture 3" descr="IMG-20171103-WA0007.jpg"/>
          <p:cNvPicPr>
            <a:picLocks noChangeAspect="1"/>
          </p:cNvPicPr>
          <p:nvPr/>
        </p:nvPicPr>
        <p:blipFill>
          <a:blip r:embed="rId4"/>
          <a:stretch>
            <a:fillRect/>
          </a:stretch>
        </p:blipFill>
        <p:spPr>
          <a:xfrm>
            <a:off x="0" y="3048000"/>
            <a:ext cx="2571750" cy="3581400"/>
          </a:xfrm>
          <a:prstGeom prst="rect">
            <a:avLst/>
          </a:prstGeom>
        </p:spPr>
      </p:pic>
      <p:pic>
        <p:nvPicPr>
          <p:cNvPr id="5" name="Picture 4" descr="IMG-20171103-WA0010.jpg"/>
          <p:cNvPicPr>
            <a:picLocks noChangeAspect="1"/>
          </p:cNvPicPr>
          <p:nvPr/>
        </p:nvPicPr>
        <p:blipFill>
          <a:blip r:embed="rId5"/>
          <a:stretch>
            <a:fillRect/>
          </a:stretch>
        </p:blipFill>
        <p:spPr>
          <a:xfrm>
            <a:off x="2667000" y="3124200"/>
            <a:ext cx="3276600" cy="3429000"/>
          </a:xfrm>
          <a:prstGeom prst="rect">
            <a:avLst/>
          </a:prstGeom>
        </p:spPr>
      </p:pic>
      <p:sp>
        <p:nvSpPr>
          <p:cNvPr id="6" name="TextBox 5"/>
          <p:cNvSpPr txBox="1"/>
          <p:nvPr/>
        </p:nvSpPr>
        <p:spPr>
          <a:xfrm>
            <a:off x="6172200" y="3657600"/>
            <a:ext cx="2943434" cy="1938992"/>
          </a:xfrm>
          <a:prstGeom prst="rect">
            <a:avLst/>
          </a:prstGeom>
          <a:noFill/>
        </p:spPr>
        <p:txBody>
          <a:bodyPr wrap="none" rtlCol="0">
            <a:spAutoFit/>
          </a:bodyPr>
          <a:lstStyle/>
          <a:p>
            <a:r>
              <a:rPr lang="en-US" sz="4000" b="1" dirty="0" smtClean="0">
                <a:solidFill>
                  <a:srgbClr val="00B050"/>
                </a:solidFill>
                <a:latin typeface="Algerian" pitchFamily="82" charset="0"/>
              </a:rPr>
              <a:t>WORKSHOP </a:t>
            </a:r>
          </a:p>
          <a:p>
            <a:r>
              <a:rPr lang="en-US" sz="4000" b="1" dirty="0" smtClean="0">
                <a:solidFill>
                  <a:srgbClr val="00B050"/>
                </a:solidFill>
                <a:latin typeface="Algerian" pitchFamily="82" charset="0"/>
              </a:rPr>
              <a:t>ON </a:t>
            </a:r>
          </a:p>
          <a:p>
            <a:r>
              <a:rPr lang="en-US" sz="4000" b="1" dirty="0" smtClean="0">
                <a:solidFill>
                  <a:srgbClr val="00B050"/>
                </a:solidFill>
                <a:latin typeface="Algerian" pitchFamily="82" charset="0"/>
              </a:rPr>
              <a:t>ROBOTICS</a:t>
            </a:r>
            <a:endParaRPr lang="en-US" sz="4000" b="1" dirty="0">
              <a:solidFill>
                <a:srgbClr val="00B050"/>
              </a:solidFill>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6"/>
          <p:cNvPicPr>
            <a:picLocks noChangeAspect="1" noChangeArrowheads="1"/>
          </p:cNvPicPr>
          <p:nvPr/>
        </p:nvPicPr>
        <p:blipFill>
          <a:blip r:embed="rId2" cstate="print"/>
          <a:srcRect/>
          <a:stretch>
            <a:fillRect/>
          </a:stretch>
        </p:blipFill>
        <p:spPr bwMode="auto">
          <a:xfrm>
            <a:off x="5911850" y="1219200"/>
            <a:ext cx="3232150" cy="2171700"/>
          </a:xfrm>
          <a:prstGeom prst="rect">
            <a:avLst/>
          </a:prstGeom>
          <a:noFill/>
          <a:ln w="9525">
            <a:noFill/>
            <a:miter lim="800000"/>
            <a:headEnd/>
            <a:tailEnd/>
          </a:ln>
        </p:spPr>
      </p:pic>
      <p:pic>
        <p:nvPicPr>
          <p:cNvPr id="38917" name="Picture 7"/>
          <p:cNvPicPr>
            <a:picLocks noChangeAspect="1" noChangeArrowheads="1"/>
          </p:cNvPicPr>
          <p:nvPr/>
        </p:nvPicPr>
        <p:blipFill>
          <a:blip r:embed="rId3" cstate="print"/>
          <a:srcRect/>
          <a:stretch>
            <a:fillRect/>
          </a:stretch>
        </p:blipFill>
        <p:spPr bwMode="auto">
          <a:xfrm>
            <a:off x="5943600" y="3886200"/>
            <a:ext cx="3200400" cy="2286000"/>
          </a:xfrm>
          <a:prstGeom prst="rect">
            <a:avLst/>
          </a:prstGeom>
          <a:noFill/>
          <a:ln w="9525">
            <a:noFill/>
            <a:miter lim="800000"/>
            <a:headEnd/>
            <a:tailEnd/>
          </a:ln>
        </p:spPr>
      </p:pic>
      <p:sp>
        <p:nvSpPr>
          <p:cNvPr id="38918" name="TextBox 7"/>
          <p:cNvSpPr txBox="1">
            <a:spLocks noChangeArrowheads="1"/>
          </p:cNvSpPr>
          <p:nvPr/>
        </p:nvSpPr>
        <p:spPr bwMode="auto">
          <a:xfrm>
            <a:off x="381000" y="228600"/>
            <a:ext cx="5181600" cy="1323439"/>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a:spAutoFit/>
          </a:bodyPr>
          <a:lstStyle/>
          <a:p>
            <a:r>
              <a:rPr lang="en-US" sz="40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Workshop on good </a:t>
            </a:r>
            <a:r>
              <a:rPr lang="en-US"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touch and </a:t>
            </a:r>
            <a:r>
              <a:rPr lang="en-US" sz="40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bad touch</a:t>
            </a:r>
          </a:p>
        </p:txBody>
      </p:sp>
      <p:pic>
        <p:nvPicPr>
          <p:cNvPr id="11" name="Picture 10" descr="IMG-20170921-WA0004.jpg"/>
          <p:cNvPicPr>
            <a:picLocks noChangeAspect="1"/>
          </p:cNvPicPr>
          <p:nvPr/>
        </p:nvPicPr>
        <p:blipFill>
          <a:blip r:embed="rId4"/>
          <a:stretch>
            <a:fillRect/>
          </a:stretch>
        </p:blipFill>
        <p:spPr>
          <a:xfrm>
            <a:off x="152400" y="1828800"/>
            <a:ext cx="5715000" cy="4286250"/>
          </a:xfrm>
          <a:prstGeom prst="rect">
            <a:avLst/>
          </a:prstGeom>
        </p:spPr>
      </p:pic>
    </p:spTree>
  </p:cSld>
  <p:clrMapOvr>
    <a:masterClrMapping/>
  </p:clrMapOvr>
  <p:transition spd="slow" advClick="0" advTm="4000">
    <p:zo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srcRect/>
          <a:stretch>
            <a:fillRect/>
          </a:stretch>
        </p:blipFill>
        <p:spPr bwMode="auto">
          <a:xfrm>
            <a:off x="0" y="1371600"/>
            <a:ext cx="2971800" cy="2514600"/>
          </a:xfrm>
          <a:prstGeom prst="rect">
            <a:avLst/>
          </a:prstGeom>
          <a:noFill/>
          <a:ln w="9525">
            <a:noFill/>
            <a:miter lim="800000"/>
            <a:headEnd/>
            <a:tailEnd/>
          </a:ln>
        </p:spPr>
      </p:pic>
      <p:pic>
        <p:nvPicPr>
          <p:cNvPr id="39939" name="Picture 3"/>
          <p:cNvPicPr>
            <a:picLocks noChangeAspect="1" noChangeArrowheads="1"/>
          </p:cNvPicPr>
          <p:nvPr/>
        </p:nvPicPr>
        <p:blipFill>
          <a:blip r:embed="rId3"/>
          <a:srcRect/>
          <a:stretch>
            <a:fillRect/>
          </a:stretch>
        </p:blipFill>
        <p:spPr bwMode="auto">
          <a:xfrm>
            <a:off x="3175000" y="4191000"/>
            <a:ext cx="2844800" cy="2362200"/>
          </a:xfrm>
          <a:prstGeom prst="rect">
            <a:avLst/>
          </a:prstGeom>
          <a:noFill/>
          <a:ln w="9525">
            <a:noFill/>
            <a:miter lim="800000"/>
            <a:headEnd/>
            <a:tailEnd/>
          </a:ln>
        </p:spPr>
      </p:pic>
      <p:pic>
        <p:nvPicPr>
          <p:cNvPr id="39940" name="Picture 4"/>
          <p:cNvPicPr>
            <a:picLocks noChangeAspect="1" noChangeArrowheads="1"/>
          </p:cNvPicPr>
          <p:nvPr/>
        </p:nvPicPr>
        <p:blipFill>
          <a:blip r:embed="rId4"/>
          <a:srcRect/>
          <a:stretch>
            <a:fillRect/>
          </a:stretch>
        </p:blipFill>
        <p:spPr bwMode="auto">
          <a:xfrm>
            <a:off x="0" y="4267200"/>
            <a:ext cx="3048000" cy="2286000"/>
          </a:xfrm>
          <a:prstGeom prst="rect">
            <a:avLst/>
          </a:prstGeom>
          <a:noFill/>
          <a:ln w="9525">
            <a:noFill/>
            <a:miter lim="800000"/>
            <a:headEnd/>
            <a:tailEnd/>
          </a:ln>
        </p:spPr>
      </p:pic>
      <p:pic>
        <p:nvPicPr>
          <p:cNvPr id="39941" name="Picture 5"/>
          <p:cNvPicPr>
            <a:picLocks noChangeAspect="1" noChangeArrowheads="1"/>
          </p:cNvPicPr>
          <p:nvPr/>
        </p:nvPicPr>
        <p:blipFill>
          <a:blip r:embed="rId5"/>
          <a:srcRect/>
          <a:stretch>
            <a:fillRect/>
          </a:stretch>
        </p:blipFill>
        <p:spPr bwMode="auto">
          <a:xfrm>
            <a:off x="6096000" y="4267200"/>
            <a:ext cx="2971800" cy="2228850"/>
          </a:xfrm>
          <a:prstGeom prst="rect">
            <a:avLst/>
          </a:prstGeom>
          <a:noFill/>
          <a:ln w="9525">
            <a:noFill/>
            <a:miter lim="800000"/>
            <a:headEnd/>
            <a:tailEnd/>
          </a:ln>
        </p:spPr>
      </p:pic>
      <p:pic>
        <p:nvPicPr>
          <p:cNvPr id="39942" name="Picture 6"/>
          <p:cNvPicPr>
            <a:picLocks noChangeAspect="1" noChangeArrowheads="1"/>
          </p:cNvPicPr>
          <p:nvPr/>
        </p:nvPicPr>
        <p:blipFill>
          <a:blip r:embed="rId6"/>
          <a:srcRect/>
          <a:stretch>
            <a:fillRect/>
          </a:stretch>
        </p:blipFill>
        <p:spPr bwMode="auto">
          <a:xfrm>
            <a:off x="3048000" y="1371600"/>
            <a:ext cx="2971800" cy="2438400"/>
          </a:xfrm>
          <a:prstGeom prst="rect">
            <a:avLst/>
          </a:prstGeom>
          <a:noFill/>
          <a:ln w="9525">
            <a:noFill/>
            <a:miter lim="800000"/>
            <a:headEnd/>
            <a:tailEnd/>
          </a:ln>
        </p:spPr>
      </p:pic>
      <p:pic>
        <p:nvPicPr>
          <p:cNvPr id="39943" name="Picture 7"/>
          <p:cNvPicPr>
            <a:picLocks noChangeAspect="1" noChangeArrowheads="1"/>
          </p:cNvPicPr>
          <p:nvPr/>
        </p:nvPicPr>
        <p:blipFill>
          <a:blip r:embed="rId7"/>
          <a:srcRect/>
          <a:stretch>
            <a:fillRect/>
          </a:stretch>
        </p:blipFill>
        <p:spPr bwMode="auto">
          <a:xfrm>
            <a:off x="6096000" y="1371600"/>
            <a:ext cx="2895600" cy="2362200"/>
          </a:xfrm>
          <a:prstGeom prst="rect">
            <a:avLst/>
          </a:prstGeom>
          <a:noFill/>
          <a:ln w="9525">
            <a:noFill/>
            <a:miter lim="800000"/>
            <a:headEnd/>
            <a:tailEnd/>
          </a:ln>
        </p:spPr>
      </p:pic>
      <p:sp>
        <p:nvSpPr>
          <p:cNvPr id="8" name="TextBox 7"/>
          <p:cNvSpPr txBox="1"/>
          <p:nvPr/>
        </p:nvSpPr>
        <p:spPr>
          <a:xfrm>
            <a:off x="131596" y="533400"/>
            <a:ext cx="9012404" cy="584775"/>
          </a:xfrm>
          <a:prstGeom prst="rect">
            <a:avLst/>
          </a:prstGeom>
          <a:noFill/>
        </p:spPr>
        <p:txBody>
          <a:bodyPr wrap="none">
            <a:spAutoFit/>
          </a:bodyPr>
          <a:lstStyle/>
          <a:p>
            <a:pPr>
              <a:defRPr/>
            </a:pPr>
            <a:r>
              <a:rPr lang="en-US" sz="3200" dirty="0">
                <a:solidFill>
                  <a:srgbClr val="FF0000"/>
                </a:solidFill>
                <a:latin typeface="Algerian" pitchFamily="82" charset="0"/>
              </a:rPr>
              <a:t>Yoga and exercises in  morning assembly</a:t>
            </a:r>
          </a:p>
        </p:txBody>
      </p:sp>
    </p:spTree>
  </p:cSld>
  <p:clrMapOvr>
    <a:masterClrMapping/>
  </p:clrMapOvr>
  <p:transition spd="slow" advClick="0" advTm="4000">
    <p:zo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20246197">
            <a:off x="456468" y="3006840"/>
            <a:ext cx="8235686" cy="1015663"/>
          </a:xfrm>
          <a:prstGeom prst="rect">
            <a:avLst/>
          </a:prstGeom>
          <a:noFill/>
        </p:spPr>
        <p:txBody>
          <a:bodyPr wrap="square" rtlCol="0">
            <a:spAutoFit/>
          </a:bodyPr>
          <a:lstStyle/>
          <a:p>
            <a:r>
              <a:rPr lang="en-US" sz="6000" b="1" dirty="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latin typeface="Algerian" pitchFamily="82" charset="0"/>
              </a:rPr>
              <a:t>TEACHERS</a:t>
            </a:r>
            <a:r>
              <a:rPr lang="en-US" sz="6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Algerian" pitchFamily="82" charset="0"/>
              </a:rPr>
              <a:t> </a:t>
            </a:r>
            <a:r>
              <a:rPr lang="en-US" sz="6000" b="1" dirty="0" smtClean="0">
                <a:solidFill>
                  <a:srgbClr val="FF0000"/>
                </a:solidFill>
                <a:latin typeface="Algerian" pitchFamily="82" charset="0"/>
              </a:rPr>
              <a:t>WORKSHOP</a:t>
            </a:r>
            <a:endParaRPr lang="en-US" sz="6000" b="1" dirty="0">
              <a:solidFill>
                <a:srgbClr val="FF0000"/>
              </a:solidFill>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0" y="0"/>
            <a:ext cx="9144000"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6" algn="just" fontAlgn="base">
              <a:spcBef>
                <a:spcPct val="0"/>
              </a:spcBef>
              <a:spcAft>
                <a:spcPct val="0"/>
              </a:spcAft>
            </a:pPr>
            <a:r>
              <a:rPr kumimoji="0" lang="en-US" sz="4000" b="1" i="0" u="none" strike="noStrike" cap="none" normalizeH="0" baseline="0" dirty="0" smtClean="0">
                <a:ln>
                  <a:noFill/>
                </a:ln>
                <a:solidFill>
                  <a:srgbClr val="403152"/>
                </a:solidFill>
                <a:effectLst/>
                <a:cs typeface="Times New Roman" pitchFamily="18" charset="0"/>
              </a:rPr>
              <a:t>PRINCIPAL’S DESK</a:t>
            </a:r>
            <a:endParaRPr kumimoji="0" lang="en-US" sz="4000" b="0" i="0" u="none" strike="noStrike" cap="none" normalizeH="0" baseline="0" dirty="0" smtClean="0">
              <a:ln>
                <a:noFill/>
              </a:ln>
              <a:solidFill>
                <a:srgbClr val="500050"/>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500050"/>
                </a:solidFill>
                <a:effectLst/>
                <a:cs typeface="Arial" pitchFamily="34" charset="0"/>
              </a:rPr>
              <a:t/>
            </a:r>
            <a:br>
              <a:rPr kumimoji="0" lang="en-US" sz="1600" b="0" i="0" u="none" strike="noStrike" cap="none" normalizeH="0" baseline="0" dirty="0" smtClean="0">
                <a:ln>
                  <a:noFill/>
                </a:ln>
                <a:solidFill>
                  <a:srgbClr val="500050"/>
                </a:solidFill>
                <a:effectLst/>
                <a:cs typeface="Arial" pitchFamily="34" charset="0"/>
              </a:rPr>
            </a:br>
            <a:r>
              <a:rPr kumimoji="0" lang="en-US" sz="1600" b="0" i="0" u="none" strike="noStrike" cap="none" normalizeH="0" baseline="0" dirty="0" err="1" smtClean="0">
                <a:ln>
                  <a:noFill/>
                </a:ln>
                <a:solidFill>
                  <a:srgbClr val="500050"/>
                </a:solidFill>
                <a:effectLst/>
                <a:cs typeface="Arial" pitchFamily="34" charset="0"/>
              </a:rPr>
              <a:t>sabv</a:t>
            </a:r>
            <a:endParaRPr kumimoji="0" lang="en-US" sz="1600" b="0" i="0" u="none" strike="noStrike" cap="none" normalizeH="0" baseline="0" dirty="0" smtClean="0">
              <a:ln>
                <a:noFill/>
              </a:ln>
              <a:solidFill>
                <a:srgbClr val="500050"/>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lang="en-US" sz="1600" dirty="0" smtClean="0">
              <a:solidFill>
                <a:srgbClr val="500050"/>
              </a:solidFill>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sz="1600" b="1" dirty="0" smtClean="0">
                <a:solidFill>
                  <a:srgbClr val="500050"/>
                </a:solidFill>
                <a:cs typeface="Arial" pitchFamily="34" charset="0"/>
              </a:rPr>
              <a:t>Mr. Sanjay Nandi</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cs typeface="Arial" pitchFamily="34" charset="0"/>
              </a:rPr>
              <a:t>“The whole purpose of education is to turn mirrors into windows.” </a:t>
            </a:r>
          </a:p>
          <a:p>
            <a:pPr marL="0" marR="0" lvl="0" indent="0" algn="just" defTabSz="914400" rtl="0" eaLnBrk="0" fontAlgn="base" latinLnBrk="0" hangingPunct="0">
              <a:lnSpc>
                <a:spcPct val="100000"/>
              </a:lnSpc>
              <a:spcBef>
                <a:spcPct val="0"/>
              </a:spcBef>
              <a:spcAft>
                <a:spcPct val="0"/>
              </a:spcAft>
              <a:buClrTx/>
              <a:buSzTx/>
              <a:buFontTx/>
              <a:buNone/>
              <a:tabLst/>
            </a:pPr>
            <a:r>
              <a:rPr lang="en-US" sz="2400" b="1" dirty="0" smtClean="0">
                <a:solidFill>
                  <a:srgbClr val="FF0000"/>
                </a:solidFill>
                <a:cs typeface="Arial" pitchFamily="34" charset="0"/>
              </a:rPr>
              <a:t>                                                                                                    </a:t>
            </a:r>
            <a:r>
              <a:rPr kumimoji="0" lang="en-US" sz="2400" b="1" i="0" u="none" strike="noStrike" cap="none" normalizeH="0" baseline="0" dirty="0" smtClean="0">
                <a:ln>
                  <a:noFill/>
                </a:ln>
                <a:solidFill>
                  <a:srgbClr val="FF0000"/>
                </a:solidFill>
                <a:effectLst/>
                <a:cs typeface="Arial" pitchFamily="34" charset="0"/>
              </a:rPr>
              <a:t>–</a:t>
            </a:r>
            <a:r>
              <a:rPr kumimoji="0" lang="en-US" sz="2400" b="0" i="0" u="none" strike="noStrike" cap="none" normalizeH="0" baseline="0" dirty="0" smtClean="0">
                <a:ln>
                  <a:noFill/>
                </a:ln>
                <a:solidFill>
                  <a:srgbClr val="FF0000"/>
                </a:solidFill>
                <a:effectLst/>
                <a:cs typeface="Arial" pitchFamily="34" charset="0"/>
              </a:rPr>
              <a:t>   </a:t>
            </a:r>
            <a:r>
              <a:rPr kumimoji="0" lang="en-US" sz="2400" b="1" i="0" u="none" strike="noStrike" cap="none" normalizeH="0" baseline="0" dirty="0" smtClean="0">
                <a:ln>
                  <a:noFill/>
                </a:ln>
                <a:solidFill>
                  <a:srgbClr val="FF0000"/>
                </a:solidFill>
                <a:effectLst/>
                <a:cs typeface="Arial" pitchFamily="34" charset="0"/>
              </a:rPr>
              <a:t>Harris Sydney</a:t>
            </a:r>
            <a:endParaRPr kumimoji="0" lang="en-US" sz="2400" b="0" i="0" u="none" strike="noStrike" cap="none" normalizeH="0" baseline="0" dirty="0" smtClean="0">
              <a:ln>
                <a:noFill/>
              </a:ln>
              <a:solidFill>
                <a:srgbClr val="500050"/>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500050"/>
                </a:solidFill>
                <a:effectLst/>
                <a:cs typeface="Arial" pitchFamily="34" charset="0"/>
              </a:rPr>
              <a:t>A wonderful term has started and students have settled in well.</a:t>
            </a:r>
          </a:p>
          <a:p>
            <a:pPr marL="0" marR="0" lvl="0" indent="0" algn="just" defTabSz="914400" rtl="0" eaLnBrk="0" fontAlgn="base" latinLnBrk="0" hangingPunct="0">
              <a:lnSpc>
                <a:spcPct val="100000"/>
              </a:lnSpc>
              <a:spcBef>
                <a:spcPct val="0"/>
              </a:spcBef>
              <a:spcAft>
                <a:spcPct val="0"/>
              </a:spcAft>
              <a:buClrTx/>
              <a:buSzTx/>
              <a:buFontTx/>
              <a:buNone/>
              <a:tabLst/>
            </a:pPr>
            <a:r>
              <a:rPr lang="en-US" sz="2400" b="1" dirty="0" smtClean="0">
                <a:cs typeface="Arial" pitchFamily="34" charset="0"/>
              </a:rPr>
              <a:t>                                     </a:t>
            </a:r>
            <a:r>
              <a:rPr kumimoji="0" lang="en-US" sz="1600" b="0" i="0" u="none" strike="noStrike" cap="none" normalizeH="0" baseline="0" dirty="0" smtClean="0">
                <a:ln>
                  <a:noFill/>
                </a:ln>
                <a:solidFill>
                  <a:schemeClr val="tx1"/>
                </a:solidFill>
                <a:effectLst/>
                <a:cs typeface="Arial" pitchFamily="34" charset="0"/>
              </a:rPr>
              <a:t>While we cross the march of 8 wonderful years in CAIE(now CIE became CAIE), we are really proud to continue offering a spectrum of education to our students claiming the fact that </a:t>
            </a:r>
            <a:r>
              <a:rPr kumimoji="0" lang="en-US" sz="1600" b="0" i="1" u="none" strike="noStrike" cap="none" normalizeH="0" baseline="0" dirty="0" smtClean="0">
                <a:ln>
                  <a:noFill/>
                </a:ln>
                <a:solidFill>
                  <a:schemeClr val="tx1"/>
                </a:solidFill>
                <a:effectLst/>
                <a:cs typeface="Arial" pitchFamily="34" charset="0"/>
              </a:rPr>
              <a:t>we have not only been educating the minds of our youth, but also their hearts. </a:t>
            </a:r>
            <a:r>
              <a:rPr kumimoji="0" lang="en-US" sz="1600" b="0" i="0" u="none" strike="noStrike" cap="none" normalizeH="0" baseline="0" dirty="0" smtClean="0">
                <a:ln>
                  <a:noFill/>
                </a:ln>
                <a:solidFill>
                  <a:schemeClr val="tx1"/>
                </a:solidFill>
                <a:effectLst/>
                <a:cs typeface="Arial" pitchFamily="34" charset="0"/>
              </a:rPr>
              <a:t>Students become the subject of teacher’s actions, target of teacher’s thoughts and compliment of teacher’s </a:t>
            </a:r>
            <a:r>
              <a:rPr kumimoji="0" lang="en-US" sz="1600" b="0" i="0" u="none" strike="noStrike" cap="none" normalizeH="0" baseline="0" dirty="0" err="1" smtClean="0">
                <a:ln>
                  <a:noFill/>
                </a:ln>
                <a:solidFill>
                  <a:schemeClr val="tx1"/>
                </a:solidFill>
                <a:effectLst/>
                <a:cs typeface="Arial" pitchFamily="34" charset="0"/>
              </a:rPr>
              <a:t>endeavours</a:t>
            </a:r>
            <a:r>
              <a:rPr kumimoji="0" lang="en-US" sz="1600" b="0" i="0" u="none" strike="noStrike" cap="none" normalizeH="0" baseline="0" dirty="0" smtClean="0">
                <a:ln>
                  <a:noFill/>
                </a:ln>
                <a:solidFill>
                  <a:schemeClr val="tx1"/>
                </a:solidFill>
                <a:effectLst/>
                <a:cs typeface="Arial" pitchFamily="34" charset="0"/>
              </a:rPr>
              <a:t>. </a:t>
            </a:r>
            <a:r>
              <a:rPr kumimoji="0" lang="en-US" sz="1600" b="0" i="1" u="none" strike="noStrike" cap="none" normalizeH="0" baseline="0" dirty="0" smtClean="0">
                <a:ln>
                  <a:noFill/>
                </a:ln>
                <a:solidFill>
                  <a:schemeClr val="tx1"/>
                </a:solidFill>
                <a:effectLst/>
                <a:cs typeface="Arial" pitchFamily="34" charset="0"/>
              </a:rPr>
              <a:t> </a:t>
            </a:r>
            <a:r>
              <a:rPr kumimoji="0" lang="en-US" sz="1600" b="0" i="0" u="none" strike="noStrike" cap="none" normalizeH="0" baseline="0" dirty="0" smtClean="0">
                <a:ln>
                  <a:noFill/>
                </a:ln>
                <a:solidFill>
                  <a:schemeClr val="tx1"/>
                </a:solidFill>
                <a:effectLst/>
                <a:cs typeface="Arial" pitchFamily="34" charset="0"/>
              </a:rPr>
              <a:t>Hence, we strongly support interdisciplinary research and development for the benefit of our students and society at large. We aim to not just impart knowledge to the students, but also to inculcate in them - wisdom, compassion and a humanitarian spirit. It was Margaret Mead who said “Children must be taught </a:t>
            </a:r>
            <a:r>
              <a:rPr kumimoji="0" lang="en-US" sz="1600" b="1" i="0" u="none" strike="noStrike" cap="none" normalizeH="0" baseline="0" dirty="0" smtClean="0">
                <a:ln>
                  <a:noFill/>
                </a:ln>
                <a:solidFill>
                  <a:schemeClr val="tx1"/>
                </a:solidFill>
                <a:effectLst/>
                <a:cs typeface="Arial" pitchFamily="34" charset="0"/>
              </a:rPr>
              <a:t>how to think</a:t>
            </a:r>
            <a:r>
              <a:rPr kumimoji="0" lang="en-US" sz="1600" b="0" i="0" u="none" strike="noStrike" cap="none" normalizeH="0" baseline="0" dirty="0" smtClean="0">
                <a:ln>
                  <a:noFill/>
                </a:ln>
                <a:solidFill>
                  <a:schemeClr val="tx1"/>
                </a:solidFill>
                <a:effectLst/>
                <a:cs typeface="Arial" pitchFamily="34" charset="0"/>
              </a:rPr>
              <a:t>, not what to think,” and to enable this, our motto of Knowledge, Imagination and Innovation is encouraged through a holistic approach. "To motivate the weak, To address the average and To challenge the gifted" is the educating vision with parallel with our school mission &amp; vision.</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cs typeface="Arial" pitchFamily="34" charset="0"/>
              </a:rPr>
              <a:t>In terms of teaching &amp; learning, the school continues to sharpen the disciplinary focus on each subject and that the focus is on preparing our students for the </a:t>
            </a:r>
            <a:r>
              <a:rPr kumimoji="0" lang="en-US" sz="1600" b="1" i="0" u="none" strike="noStrike" cap="none" normalizeH="0" baseline="0" dirty="0" smtClean="0">
                <a:ln>
                  <a:noFill/>
                </a:ln>
                <a:solidFill>
                  <a:schemeClr val="tx1"/>
                </a:solidFill>
                <a:effectLst/>
                <a:cs typeface="Arial" pitchFamily="34" charset="0"/>
              </a:rPr>
              <a:t>IGCSE</a:t>
            </a:r>
            <a:r>
              <a:rPr kumimoji="0" lang="en-US" sz="1600" b="0" i="0" u="none" strike="noStrike" cap="none" normalizeH="0" baseline="0" dirty="0" smtClean="0">
                <a:ln>
                  <a:noFill/>
                </a:ln>
                <a:solidFill>
                  <a:schemeClr val="tx1"/>
                </a:solidFill>
                <a:effectLst/>
                <a:cs typeface="Arial" pitchFamily="34" charset="0"/>
              </a:rPr>
              <a:t> and </a:t>
            </a:r>
            <a:r>
              <a:rPr kumimoji="0" lang="en-US" sz="1600" b="0" i="0" u="none" strike="noStrike" cap="none" normalizeH="0" baseline="0" dirty="0" err="1" smtClean="0">
                <a:ln>
                  <a:noFill/>
                </a:ln>
                <a:solidFill>
                  <a:schemeClr val="tx1"/>
                </a:solidFill>
                <a:effectLst/>
                <a:cs typeface="Arial" pitchFamily="34" charset="0"/>
              </a:rPr>
              <a:t>beyond.This</a:t>
            </a:r>
            <a:r>
              <a:rPr kumimoji="0" lang="en-US" sz="1600" b="0" i="0" u="none" strike="noStrike" cap="none" normalizeH="0" baseline="0" dirty="0" smtClean="0">
                <a:ln>
                  <a:noFill/>
                </a:ln>
                <a:solidFill>
                  <a:schemeClr val="tx1"/>
                </a:solidFill>
                <a:effectLst/>
                <a:cs typeface="Arial" pitchFamily="34" charset="0"/>
              </a:rPr>
              <a:t> time we started offering double certificate </a:t>
            </a:r>
            <a:r>
              <a:rPr kumimoji="0" lang="en-US" sz="1600" b="0" i="0" u="none" strike="noStrike" cap="none" normalizeH="0" baseline="0" dirty="0" err="1" smtClean="0">
                <a:ln>
                  <a:noFill/>
                </a:ln>
                <a:solidFill>
                  <a:schemeClr val="tx1"/>
                </a:solidFill>
                <a:effectLst/>
                <a:cs typeface="Arial" pitchFamily="34" charset="0"/>
              </a:rPr>
              <a:t>i.e</a:t>
            </a:r>
            <a:r>
              <a:rPr kumimoji="0" lang="en-US" sz="1600" b="0" i="0" u="none" strike="noStrike" cap="none" normalizeH="0" baseline="0" dirty="0" smtClean="0">
                <a:ln>
                  <a:noFill/>
                </a:ln>
                <a:solidFill>
                  <a:schemeClr val="tx1"/>
                </a:solidFill>
                <a:effectLst/>
                <a:cs typeface="Arial" pitchFamily="34" charset="0"/>
              </a:rPr>
              <a:t> </a:t>
            </a:r>
            <a:r>
              <a:rPr kumimoji="0" lang="en-US" sz="1600" b="1" i="0" u="none" strike="noStrike" cap="none" normalizeH="0" baseline="0" dirty="0" smtClean="0">
                <a:ln>
                  <a:noFill/>
                </a:ln>
                <a:solidFill>
                  <a:schemeClr val="tx1"/>
                </a:solidFill>
                <a:effectLst/>
                <a:cs typeface="Arial" pitchFamily="34" charset="0"/>
              </a:rPr>
              <a:t>ICE</a:t>
            </a:r>
            <a:r>
              <a:rPr kumimoji="0" lang="en-US" sz="1600" b="0" i="0" u="none" strike="noStrike" cap="none" normalizeH="0" baseline="0" dirty="0" smtClean="0">
                <a:ln>
                  <a:noFill/>
                </a:ln>
                <a:solidFill>
                  <a:schemeClr val="tx1"/>
                </a:solidFill>
                <a:effectLst/>
                <a:cs typeface="Arial" pitchFamily="34" charset="0"/>
              </a:rPr>
              <a:t> (International Certificate of Education) popular in USA &amp; South America. For more details please visit the following </a:t>
            </a:r>
            <a:r>
              <a:rPr kumimoji="0" lang="en-US" sz="1600" b="0" i="0" u="none" strike="noStrike" cap="none" normalizeH="0" baseline="0" dirty="0" err="1" smtClean="0">
                <a:ln>
                  <a:noFill/>
                </a:ln>
                <a:effectLst/>
                <a:cs typeface="Arial" pitchFamily="34" charset="0"/>
              </a:rPr>
              <a:t>link:</a:t>
            </a:r>
            <a:r>
              <a:rPr kumimoji="0" lang="en-US" sz="1600" b="0" i="0" u="none" strike="noStrike" cap="none" normalizeH="0" baseline="0" dirty="0" err="1" smtClean="0">
                <a:ln>
                  <a:noFill/>
                </a:ln>
                <a:effectLst/>
                <a:cs typeface="Arial" pitchFamily="34" charset="0"/>
                <a:hlinkClick r:id="rId2"/>
              </a:rPr>
              <a:t>http</a:t>
            </a:r>
            <a:r>
              <a:rPr kumimoji="0" lang="en-US" sz="1600" b="0" i="0" u="none" strike="noStrike" cap="none" normalizeH="0" baseline="0" dirty="0" smtClean="0">
                <a:ln>
                  <a:noFill/>
                </a:ln>
                <a:effectLst/>
                <a:cs typeface="Arial" pitchFamily="34" charset="0"/>
                <a:hlinkClick r:id="rId2"/>
              </a:rPr>
              <a:t>://</a:t>
            </a:r>
            <a:r>
              <a:rPr kumimoji="0" lang="en-US" sz="1600" b="0" i="0" u="none" strike="noStrike" cap="none" normalizeH="0" baseline="0" dirty="0" err="1" smtClean="0">
                <a:ln>
                  <a:noFill/>
                </a:ln>
                <a:effectLst/>
                <a:cs typeface="Arial" pitchFamily="34" charset="0"/>
                <a:hlinkClick r:id="rId2"/>
              </a:rPr>
              <a:t>www.cambridgeinternational.org</a:t>
            </a:r>
            <a:r>
              <a:rPr kumimoji="0" lang="en-US" sz="1600" b="0" i="0" u="none" strike="noStrike" cap="none" normalizeH="0" baseline="0" dirty="0" smtClean="0">
                <a:ln>
                  <a:noFill/>
                </a:ln>
                <a:effectLst/>
                <a:cs typeface="Arial" pitchFamily="34" charset="0"/>
                <a:hlinkClick r:id="rId2"/>
              </a:rPr>
              <a:t>/programmes-and-qualifications/cambridge-secondary-2/</a:t>
            </a:r>
            <a:r>
              <a:rPr kumimoji="0" lang="en-US" sz="1600" b="0" i="0" u="none" strike="noStrike" cap="none" normalizeH="0" baseline="0" dirty="0" err="1" smtClean="0">
                <a:ln>
                  <a:noFill/>
                </a:ln>
                <a:effectLst/>
                <a:cs typeface="Arial" pitchFamily="34" charset="0"/>
                <a:hlinkClick r:id="rId2"/>
              </a:rPr>
              <a:t>cambridge</a:t>
            </a:r>
            <a:r>
              <a:rPr kumimoji="0" lang="en-US" sz="1600" b="0" i="0" u="none" strike="noStrike" cap="none" normalizeH="0" baseline="0" dirty="0" smtClean="0">
                <a:ln>
                  <a:noFill/>
                </a:ln>
                <a:effectLst/>
                <a:cs typeface="Arial" pitchFamily="34" charset="0"/>
                <a:hlinkClick r:id="rId2"/>
              </a:rPr>
              <a:t>-ice</a:t>
            </a:r>
            <a:r>
              <a:rPr kumimoji="0" lang="en-US" sz="1600" b="0" i="0" u="none" strike="noStrike" cap="none" normalizeH="0" baseline="0" dirty="0" smtClean="0">
                <a:ln>
                  <a:noFill/>
                </a:ln>
                <a:solidFill>
                  <a:srgbClr val="1155CC"/>
                </a:solidFill>
                <a:effectLst/>
                <a:cs typeface="Arial" pitchFamily="34" charset="0"/>
                <a:hlinkClick r:id="rId2"/>
              </a:rPr>
              <a:t>/</a:t>
            </a:r>
            <a:endParaRPr kumimoji="0" lang="en-US" sz="1600" b="0" i="0" u="none" strike="noStrike" cap="none" normalizeH="0" baseline="0" dirty="0" smtClean="0">
              <a:ln>
                <a:noFill/>
              </a:ln>
              <a:solidFill>
                <a:srgbClr val="500050"/>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500050"/>
                </a:solidFill>
                <a:effectLst/>
                <a:cs typeface="Arial" pitchFamily="34" charset="0"/>
              </a:rPr>
              <a:t> </a:t>
            </a:r>
          </a:p>
        </p:txBody>
      </p:sp>
      <p:pic>
        <p:nvPicPr>
          <p:cNvPr id="3" name="Picture 2" descr="C:\Users\admin\Desktop\sanjay.jpg"/>
          <p:cNvPicPr/>
          <p:nvPr/>
        </p:nvPicPr>
        <p:blipFill>
          <a:blip r:embed="rId3" cstate="print"/>
          <a:srcRect/>
          <a:stretch>
            <a:fillRect/>
          </a:stretch>
        </p:blipFill>
        <p:spPr bwMode="auto">
          <a:xfrm>
            <a:off x="0" y="0"/>
            <a:ext cx="1219200" cy="1295400"/>
          </a:xfrm>
          <a:prstGeom prst="rect">
            <a:avLst/>
          </a:prstGeom>
          <a:noFill/>
          <a:ln w="9525">
            <a:noFill/>
            <a:miter lim="800000"/>
            <a:headEnd/>
            <a:tailEnd/>
          </a:ln>
        </p:spPr>
      </p:pic>
    </p:spTree>
  </p:cSld>
  <p:clrMapOvr>
    <a:masterClrMapping/>
  </p:clrMapOvr>
  <p:transition spd="slow" advClick="0" advTm="4000">
    <p:zo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20171110-WA0006.jpg"/>
          <p:cNvPicPr>
            <a:picLocks noChangeAspect="1"/>
          </p:cNvPicPr>
          <p:nvPr/>
        </p:nvPicPr>
        <p:blipFill>
          <a:blip r:embed="rId2" cstate="print"/>
          <a:stretch>
            <a:fillRect/>
          </a:stretch>
        </p:blipFill>
        <p:spPr>
          <a:xfrm>
            <a:off x="152400" y="152400"/>
            <a:ext cx="2438400" cy="1828800"/>
          </a:xfrm>
          <a:prstGeom prst="rect">
            <a:avLst/>
          </a:prstGeom>
        </p:spPr>
      </p:pic>
      <p:pic>
        <p:nvPicPr>
          <p:cNvPr id="4" name="Picture 3" descr="IMG-20171116-WA0012.jpg"/>
          <p:cNvPicPr>
            <a:picLocks noChangeAspect="1"/>
          </p:cNvPicPr>
          <p:nvPr/>
        </p:nvPicPr>
        <p:blipFill>
          <a:blip r:embed="rId3" cstate="print"/>
          <a:stretch>
            <a:fillRect/>
          </a:stretch>
        </p:blipFill>
        <p:spPr>
          <a:xfrm>
            <a:off x="228600" y="2057400"/>
            <a:ext cx="2133599" cy="3124200"/>
          </a:xfrm>
          <a:prstGeom prst="rect">
            <a:avLst/>
          </a:prstGeom>
        </p:spPr>
      </p:pic>
      <p:pic>
        <p:nvPicPr>
          <p:cNvPr id="5" name="Picture 4" descr="IMG-20171124-WA0003.jpg"/>
          <p:cNvPicPr>
            <a:picLocks noChangeAspect="1"/>
          </p:cNvPicPr>
          <p:nvPr/>
        </p:nvPicPr>
        <p:blipFill>
          <a:blip r:embed="rId4"/>
          <a:stretch>
            <a:fillRect/>
          </a:stretch>
        </p:blipFill>
        <p:spPr>
          <a:xfrm>
            <a:off x="2667000" y="152400"/>
            <a:ext cx="3352800" cy="2514600"/>
          </a:xfrm>
          <a:prstGeom prst="rect">
            <a:avLst/>
          </a:prstGeom>
        </p:spPr>
      </p:pic>
      <p:pic>
        <p:nvPicPr>
          <p:cNvPr id="6" name="Picture 5" descr="IMG-20171128-WA0044.jpg"/>
          <p:cNvPicPr>
            <a:picLocks noChangeAspect="1"/>
          </p:cNvPicPr>
          <p:nvPr/>
        </p:nvPicPr>
        <p:blipFill>
          <a:blip r:embed="rId5"/>
          <a:stretch>
            <a:fillRect/>
          </a:stretch>
        </p:blipFill>
        <p:spPr>
          <a:xfrm>
            <a:off x="6096000" y="152400"/>
            <a:ext cx="2971800" cy="2590800"/>
          </a:xfrm>
          <a:prstGeom prst="rect">
            <a:avLst/>
          </a:prstGeom>
        </p:spPr>
      </p:pic>
      <p:pic>
        <p:nvPicPr>
          <p:cNvPr id="7" name="Picture 6" descr="IMG-20171128-WA0045.jpg"/>
          <p:cNvPicPr>
            <a:picLocks noChangeAspect="1"/>
          </p:cNvPicPr>
          <p:nvPr/>
        </p:nvPicPr>
        <p:blipFill>
          <a:blip r:embed="rId6"/>
          <a:stretch>
            <a:fillRect/>
          </a:stretch>
        </p:blipFill>
        <p:spPr>
          <a:xfrm>
            <a:off x="2438400" y="2724150"/>
            <a:ext cx="3276600" cy="2457450"/>
          </a:xfrm>
          <a:prstGeom prst="rect">
            <a:avLst/>
          </a:prstGeom>
        </p:spPr>
      </p:pic>
      <p:pic>
        <p:nvPicPr>
          <p:cNvPr id="9" name="Picture 8" descr="IMG_20170923_095802_HDR.jpg"/>
          <p:cNvPicPr>
            <a:picLocks noChangeAspect="1"/>
          </p:cNvPicPr>
          <p:nvPr/>
        </p:nvPicPr>
        <p:blipFill>
          <a:blip r:embed="rId7" cstate="print"/>
          <a:stretch>
            <a:fillRect/>
          </a:stretch>
        </p:blipFill>
        <p:spPr>
          <a:xfrm>
            <a:off x="5943600" y="2895600"/>
            <a:ext cx="2895600" cy="2171700"/>
          </a:xfrm>
          <a:prstGeom prst="rect">
            <a:avLst/>
          </a:prstGeom>
        </p:spPr>
      </p:pic>
      <p:sp>
        <p:nvSpPr>
          <p:cNvPr id="10" name="TextBox 9"/>
          <p:cNvSpPr txBox="1"/>
          <p:nvPr/>
        </p:nvSpPr>
        <p:spPr>
          <a:xfrm>
            <a:off x="228600" y="5334000"/>
            <a:ext cx="9078130" cy="1077218"/>
          </a:xfrm>
          <a:prstGeom prst="rect">
            <a:avLst/>
          </a:prstGeom>
          <a:noFill/>
        </p:spPr>
        <p:txBody>
          <a:bodyPr wrap="square" rtlCol="0">
            <a:spAutoFit/>
          </a:bodyPr>
          <a:lstStyle/>
          <a:p>
            <a:r>
              <a:rPr lang="en-US" sz="3200" b="1" dirty="0" smtClean="0">
                <a:solidFill>
                  <a:srgbClr val="FFC000"/>
                </a:solidFill>
                <a:latin typeface="Algerian" pitchFamily="82" charset="0"/>
              </a:rPr>
              <a:t>Different workshops attended by our teachers</a:t>
            </a:r>
            <a:endParaRPr lang="en-US" sz="3200" b="1" dirty="0">
              <a:solidFill>
                <a:srgbClr val="FFC000"/>
              </a:solidFill>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0171011_212349.jpg"/>
          <p:cNvPicPr>
            <a:picLocks noChangeAspect="1"/>
          </p:cNvPicPr>
          <p:nvPr/>
        </p:nvPicPr>
        <p:blipFill>
          <a:blip r:embed="rId2" cstate="print"/>
          <a:stretch>
            <a:fillRect/>
          </a:stretch>
        </p:blipFill>
        <p:spPr>
          <a:xfrm>
            <a:off x="0" y="228600"/>
            <a:ext cx="2209800" cy="1833664"/>
          </a:xfrm>
          <a:prstGeom prst="rect">
            <a:avLst/>
          </a:prstGeom>
        </p:spPr>
      </p:pic>
      <p:pic>
        <p:nvPicPr>
          <p:cNvPr id="3" name="Picture 2" descr="IMG-20171119-WA0005.jpg"/>
          <p:cNvPicPr>
            <a:picLocks noChangeAspect="1"/>
          </p:cNvPicPr>
          <p:nvPr/>
        </p:nvPicPr>
        <p:blipFill>
          <a:blip r:embed="rId3" cstate="print"/>
          <a:stretch>
            <a:fillRect/>
          </a:stretch>
        </p:blipFill>
        <p:spPr>
          <a:xfrm>
            <a:off x="0" y="2057400"/>
            <a:ext cx="2115457" cy="1676400"/>
          </a:xfrm>
          <a:prstGeom prst="rect">
            <a:avLst/>
          </a:prstGeom>
        </p:spPr>
      </p:pic>
      <p:pic>
        <p:nvPicPr>
          <p:cNvPr id="4" name="Picture 3" descr="IMG-20171120-WA0003.jpg"/>
          <p:cNvPicPr>
            <a:picLocks noChangeAspect="1"/>
          </p:cNvPicPr>
          <p:nvPr/>
        </p:nvPicPr>
        <p:blipFill>
          <a:blip r:embed="rId4" cstate="print"/>
          <a:stretch>
            <a:fillRect/>
          </a:stretch>
        </p:blipFill>
        <p:spPr>
          <a:xfrm>
            <a:off x="2286000" y="228600"/>
            <a:ext cx="1974049" cy="1676400"/>
          </a:xfrm>
          <a:prstGeom prst="rect">
            <a:avLst/>
          </a:prstGeom>
        </p:spPr>
      </p:pic>
      <p:pic>
        <p:nvPicPr>
          <p:cNvPr id="5" name="Picture 4" descr="IMG-20171123-WA0005.jpg"/>
          <p:cNvPicPr>
            <a:picLocks noChangeAspect="1"/>
          </p:cNvPicPr>
          <p:nvPr/>
        </p:nvPicPr>
        <p:blipFill>
          <a:blip r:embed="rId5" cstate="print"/>
          <a:stretch>
            <a:fillRect/>
          </a:stretch>
        </p:blipFill>
        <p:spPr>
          <a:xfrm>
            <a:off x="2438400" y="1981200"/>
            <a:ext cx="1676400" cy="1524000"/>
          </a:xfrm>
          <a:prstGeom prst="rect">
            <a:avLst/>
          </a:prstGeom>
        </p:spPr>
      </p:pic>
      <p:pic>
        <p:nvPicPr>
          <p:cNvPr id="7" name="Picture 6" descr="Logo"/>
          <p:cNvPicPr/>
          <p:nvPr/>
        </p:nvPicPr>
        <p:blipFill>
          <a:blip r:embed="rId6"/>
          <a:srcRect/>
          <a:stretch>
            <a:fillRect/>
          </a:stretch>
        </p:blipFill>
        <p:spPr bwMode="auto">
          <a:xfrm>
            <a:off x="2743200" y="4267200"/>
            <a:ext cx="1457768" cy="4341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p:nvPr/>
        </p:nvPicPr>
        <p:blipFill>
          <a:blip r:embed="rId7"/>
          <a:srcRect/>
          <a:stretch>
            <a:fillRect/>
          </a:stretch>
        </p:blipFill>
        <p:spPr bwMode="auto">
          <a:xfrm>
            <a:off x="2209800" y="4800600"/>
            <a:ext cx="2400552" cy="3276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p:nvPr/>
        </p:nvPicPr>
        <p:blipFill>
          <a:blip r:embed="rId8"/>
          <a:srcRect/>
          <a:stretch>
            <a:fillRect/>
          </a:stretch>
        </p:blipFill>
        <p:spPr bwMode="auto">
          <a:xfrm>
            <a:off x="2438400" y="5257800"/>
            <a:ext cx="2057400"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C:\Users\admin\Desktop\News\NEws 2017-18\The Hindu\New Picture.png"/>
          <p:cNvPicPr/>
          <p:nvPr/>
        </p:nvPicPr>
        <p:blipFill>
          <a:blip r:embed="rId9"/>
          <a:srcRect/>
          <a:stretch>
            <a:fillRect/>
          </a:stretch>
        </p:blipFill>
        <p:spPr bwMode="auto">
          <a:xfrm>
            <a:off x="0" y="4191000"/>
            <a:ext cx="2636976" cy="3579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p:cNvPicPr/>
          <p:nvPr/>
        </p:nvPicPr>
        <p:blipFill>
          <a:blip r:embed="rId10"/>
          <a:srcRect/>
          <a:stretch>
            <a:fillRect/>
          </a:stretch>
        </p:blipFill>
        <p:spPr bwMode="auto">
          <a:xfrm>
            <a:off x="239691" y="4648020"/>
            <a:ext cx="1893909" cy="4573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12"/>
          <p:cNvPicPr/>
          <p:nvPr/>
        </p:nvPicPr>
        <p:blipFill>
          <a:blip r:embed="rId11"/>
          <a:srcRect/>
          <a:stretch>
            <a:fillRect/>
          </a:stretch>
        </p:blipFill>
        <p:spPr bwMode="auto">
          <a:xfrm>
            <a:off x="365966" y="5263737"/>
            <a:ext cx="1691434" cy="14418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descr="C:\Users\admin\Downloads\New Doc 2017-08-04 (1) (1).jpg"/>
          <p:cNvPicPr/>
          <p:nvPr/>
        </p:nvPicPr>
        <p:blipFill>
          <a:blip r:embed="rId12" cstate="print"/>
          <a:srcRect l="12847"/>
          <a:stretch>
            <a:fillRect/>
          </a:stretch>
        </p:blipFill>
        <p:spPr bwMode="auto">
          <a:xfrm>
            <a:off x="4572000" y="228600"/>
            <a:ext cx="1905000" cy="533400"/>
          </a:xfrm>
          <a:prstGeom prst="rect">
            <a:avLst/>
          </a:prstGeom>
          <a:ln w="88900" cap="sq" cmpd="thickThin">
            <a:solidFill>
              <a:srgbClr val="000000"/>
            </a:solidFill>
            <a:prstDash val="solid"/>
            <a:miter lim="800000"/>
          </a:ln>
          <a:effectLst>
            <a:innerShdw blurRad="76200">
              <a:srgbClr val="000000"/>
            </a:innerShdw>
          </a:effectLst>
        </p:spPr>
      </p:pic>
      <p:pic>
        <p:nvPicPr>
          <p:cNvPr id="15" name="Picture 14" descr="C:\Users\admin\Desktop\News\NEws 2017-18\topic heading_7.jpg"/>
          <p:cNvPicPr/>
          <p:nvPr/>
        </p:nvPicPr>
        <p:blipFill>
          <a:blip r:embed="rId13" cstate="print"/>
          <a:srcRect t="11000" r="27966"/>
          <a:stretch>
            <a:fillRect/>
          </a:stretch>
        </p:blipFill>
        <p:spPr bwMode="auto">
          <a:xfrm>
            <a:off x="4572001" y="914400"/>
            <a:ext cx="762000" cy="457200"/>
          </a:xfrm>
          <a:prstGeom prst="rect">
            <a:avLst/>
          </a:prstGeom>
          <a:ln w="88900" cap="sq" cmpd="thickThin">
            <a:solidFill>
              <a:srgbClr val="000000"/>
            </a:solidFill>
            <a:prstDash val="solid"/>
            <a:miter lim="800000"/>
          </a:ln>
          <a:effectLst>
            <a:innerShdw blurRad="76200">
              <a:srgbClr val="000000"/>
            </a:innerShdw>
          </a:effectLst>
        </p:spPr>
      </p:pic>
      <p:pic>
        <p:nvPicPr>
          <p:cNvPr id="16" name="Picture 15" descr="C:\Users\admin\Desktop\News\NEws 2017-18\topic heading_8.jpg"/>
          <p:cNvPicPr/>
          <p:nvPr/>
        </p:nvPicPr>
        <p:blipFill>
          <a:blip r:embed="rId14" cstate="print"/>
          <a:srcRect/>
          <a:stretch>
            <a:fillRect/>
          </a:stretch>
        </p:blipFill>
        <p:spPr bwMode="auto">
          <a:xfrm>
            <a:off x="5486400" y="990600"/>
            <a:ext cx="1446017" cy="297869"/>
          </a:xfrm>
          <a:prstGeom prst="rect">
            <a:avLst/>
          </a:prstGeom>
          <a:ln w="88900" cap="sq" cmpd="thickThin">
            <a:solidFill>
              <a:srgbClr val="000000"/>
            </a:solidFill>
            <a:prstDash val="solid"/>
            <a:miter lim="800000"/>
          </a:ln>
          <a:effectLst>
            <a:innerShdw blurRad="76200">
              <a:srgbClr val="000000"/>
            </a:innerShdw>
          </a:effectLst>
        </p:spPr>
      </p:pic>
      <p:pic>
        <p:nvPicPr>
          <p:cNvPr id="17" name="Picture 16" descr="C:\Users\admin\Desktop\News\NEws 2017-18\New Doc 2017-08-04_2.jpg"/>
          <p:cNvPicPr/>
          <p:nvPr/>
        </p:nvPicPr>
        <p:blipFill>
          <a:blip r:embed="rId15" cstate="print"/>
          <a:srcRect l="8587" r="2676" b="24001"/>
          <a:stretch>
            <a:fillRect/>
          </a:stretch>
        </p:blipFill>
        <p:spPr bwMode="auto">
          <a:xfrm>
            <a:off x="4572000" y="1524000"/>
            <a:ext cx="2362200" cy="457200"/>
          </a:xfrm>
          <a:prstGeom prst="rect">
            <a:avLst/>
          </a:prstGeom>
          <a:ln w="88900" cap="sq" cmpd="thickThin">
            <a:solidFill>
              <a:srgbClr val="000000"/>
            </a:solidFill>
            <a:prstDash val="solid"/>
            <a:miter lim="800000"/>
          </a:ln>
          <a:effectLst>
            <a:innerShdw blurRad="76200">
              <a:srgbClr val="000000"/>
            </a:innerShdw>
          </a:effectLst>
        </p:spPr>
      </p:pic>
      <p:pic>
        <p:nvPicPr>
          <p:cNvPr id="18" name="Picture 17" descr="C:\Users\admin\Desktop\News\NEws 2017-18\New Doc 2017-08-04_1.jpg"/>
          <p:cNvPicPr/>
          <p:nvPr/>
        </p:nvPicPr>
        <p:blipFill>
          <a:blip r:embed="rId16" cstate="print"/>
          <a:srcRect/>
          <a:stretch>
            <a:fillRect/>
          </a:stretch>
        </p:blipFill>
        <p:spPr bwMode="auto">
          <a:xfrm>
            <a:off x="4572000" y="2133600"/>
            <a:ext cx="1905000" cy="1295400"/>
          </a:xfrm>
          <a:prstGeom prst="rect">
            <a:avLst/>
          </a:prstGeom>
          <a:ln w="88900" cap="sq" cmpd="thickThin">
            <a:solidFill>
              <a:srgbClr val="000000"/>
            </a:solidFill>
            <a:prstDash val="solid"/>
            <a:miter lim="800000"/>
          </a:ln>
          <a:effectLst>
            <a:innerShdw blurRad="76200">
              <a:srgbClr val="000000"/>
            </a:innerShdw>
          </a:effectLst>
        </p:spPr>
      </p:pic>
      <p:pic>
        <p:nvPicPr>
          <p:cNvPr id="20" name="Picture 19" descr="C:\Users\admin\Desktop\News\NEws 2017-18\The Hindu\New Picture.png"/>
          <p:cNvPicPr/>
          <p:nvPr/>
        </p:nvPicPr>
        <p:blipFill>
          <a:blip r:embed="rId9"/>
          <a:srcRect/>
          <a:stretch>
            <a:fillRect/>
          </a:stretch>
        </p:blipFill>
        <p:spPr bwMode="auto">
          <a:xfrm>
            <a:off x="4800600" y="3581400"/>
            <a:ext cx="1966463" cy="609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Picture 20"/>
          <p:cNvPicPr/>
          <p:nvPr/>
        </p:nvPicPr>
        <p:blipFill>
          <a:blip r:embed="rId17"/>
          <a:srcRect/>
          <a:stretch>
            <a:fillRect/>
          </a:stretch>
        </p:blipFill>
        <p:spPr bwMode="auto">
          <a:xfrm>
            <a:off x="4876800" y="4267200"/>
            <a:ext cx="1841380" cy="381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2" name="Picture 21"/>
          <p:cNvPicPr/>
          <p:nvPr/>
        </p:nvPicPr>
        <p:blipFill>
          <a:blip r:embed="rId18"/>
          <a:srcRect/>
          <a:stretch>
            <a:fillRect/>
          </a:stretch>
        </p:blipFill>
        <p:spPr bwMode="auto">
          <a:xfrm>
            <a:off x="4953000" y="4724400"/>
            <a:ext cx="1839943" cy="6100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22"/>
          <p:cNvPicPr/>
          <p:nvPr/>
        </p:nvPicPr>
        <p:blipFill>
          <a:blip r:embed="rId19"/>
          <a:srcRect/>
          <a:stretch>
            <a:fillRect/>
          </a:stretch>
        </p:blipFill>
        <p:spPr bwMode="auto">
          <a:xfrm>
            <a:off x="4876800" y="5410200"/>
            <a:ext cx="1297772" cy="137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Picture 23"/>
          <p:cNvPicPr/>
          <p:nvPr/>
        </p:nvPicPr>
        <p:blipFill>
          <a:blip r:embed="rId20"/>
          <a:srcRect/>
          <a:stretch>
            <a:fillRect/>
          </a:stretch>
        </p:blipFill>
        <p:spPr bwMode="auto">
          <a:xfrm>
            <a:off x="6324600" y="5410200"/>
            <a:ext cx="1252771" cy="137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5" name="Picture 24" descr="IMG-20171206-WA0005.jpg"/>
          <p:cNvPicPr>
            <a:picLocks noChangeAspect="1"/>
          </p:cNvPicPr>
          <p:nvPr/>
        </p:nvPicPr>
        <p:blipFill>
          <a:blip r:embed="rId21" cstate="print"/>
          <a:stretch>
            <a:fillRect/>
          </a:stretch>
        </p:blipFill>
        <p:spPr>
          <a:xfrm>
            <a:off x="6733592" y="2514600"/>
            <a:ext cx="2410408" cy="2362200"/>
          </a:xfrm>
          <a:prstGeom prst="rect">
            <a:avLst/>
          </a:prstGeom>
        </p:spPr>
      </p:pic>
      <p:sp>
        <p:nvSpPr>
          <p:cNvPr id="26" name="TextBox 25"/>
          <p:cNvSpPr txBox="1"/>
          <p:nvPr/>
        </p:nvSpPr>
        <p:spPr>
          <a:xfrm>
            <a:off x="6896525" y="1295400"/>
            <a:ext cx="2280496" cy="1200329"/>
          </a:xfrm>
          <a:prstGeom prst="rect">
            <a:avLst/>
          </a:prstGeom>
          <a:noFill/>
        </p:spPr>
        <p:txBody>
          <a:bodyPr wrap="none" rtlCol="0">
            <a:spAutoFit/>
          </a:bodyPr>
          <a:lstStyle/>
          <a:p>
            <a:r>
              <a:rPr lang="en-US" sz="3600" b="1" dirty="0" smtClean="0">
                <a:solidFill>
                  <a:srgbClr val="FFC000"/>
                </a:solidFill>
              </a:rPr>
              <a:t>    MEDIA </a:t>
            </a:r>
          </a:p>
          <a:p>
            <a:r>
              <a:rPr lang="en-US" sz="3600" b="1" dirty="0" smtClean="0">
                <a:solidFill>
                  <a:srgbClr val="FFC000"/>
                </a:solidFill>
              </a:rPr>
              <a:t>COVERAGE</a:t>
            </a:r>
            <a:endParaRPr lang="en-US" sz="3600" b="1" dirty="0">
              <a:solidFill>
                <a:srgbClr val="FFC000"/>
              </a:solidFill>
            </a:endParaRPr>
          </a:p>
        </p:txBody>
      </p:sp>
    </p:spTree>
  </p:cSld>
  <p:clrMapOvr>
    <a:masterClrMapping/>
  </p:clrMapOvr>
  <p:transition spd="slow" advClick="0" advTm="4000">
    <p:zo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590800"/>
            <a:ext cx="8495211" cy="1323439"/>
          </a:xfrm>
          <a:prstGeom prst="rect">
            <a:avLst/>
          </a:prstGeom>
          <a:noFill/>
        </p:spPr>
        <p:txBody>
          <a:bodyPr wrap="none" lIns="91440" tIns="45720" rIns="91440" bIns="45720">
            <a:spAutoFit/>
          </a:bodyPr>
          <a:lstStyle/>
          <a:p>
            <a:pPr algn="ctr"/>
            <a:r>
              <a:rPr lang="en-US" sz="8000" b="1" cap="all" spc="0" dirty="0"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rPr>
              <a:t>School activities</a:t>
            </a:r>
            <a:endParaRPr lang="en-US" sz="8000" b="1" cap="all" spc="0" dirty="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endParaRPr>
          </a:p>
        </p:txBody>
      </p:sp>
    </p:spTree>
  </p:cSld>
  <p:clrMapOvr>
    <a:masterClrMapping/>
  </p:clrMapOvr>
  <p:transition spd="slow" advClick="0" advTm="4000">
    <p:zo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1005-WA0007.jpg"/>
          <p:cNvPicPr>
            <a:picLocks noChangeAspect="1"/>
          </p:cNvPicPr>
          <p:nvPr/>
        </p:nvPicPr>
        <p:blipFill>
          <a:blip r:embed="rId2"/>
          <a:stretch>
            <a:fillRect/>
          </a:stretch>
        </p:blipFill>
        <p:spPr>
          <a:xfrm>
            <a:off x="0" y="0"/>
            <a:ext cx="4436533" cy="2495550"/>
          </a:xfrm>
          <a:prstGeom prst="rect">
            <a:avLst/>
          </a:prstGeom>
        </p:spPr>
      </p:pic>
      <p:pic>
        <p:nvPicPr>
          <p:cNvPr id="3" name="Picture 2" descr="IMG-20171005-WA0011.jpg"/>
          <p:cNvPicPr>
            <a:picLocks noChangeAspect="1"/>
          </p:cNvPicPr>
          <p:nvPr/>
        </p:nvPicPr>
        <p:blipFill>
          <a:blip r:embed="rId3"/>
          <a:stretch>
            <a:fillRect/>
          </a:stretch>
        </p:blipFill>
        <p:spPr>
          <a:xfrm>
            <a:off x="4495800" y="0"/>
            <a:ext cx="3894667" cy="2190750"/>
          </a:xfrm>
          <a:prstGeom prst="rect">
            <a:avLst/>
          </a:prstGeom>
        </p:spPr>
      </p:pic>
      <p:pic>
        <p:nvPicPr>
          <p:cNvPr id="4" name="Picture 3" descr="IMG-20171005-WA0013.jpg"/>
          <p:cNvPicPr>
            <a:picLocks noChangeAspect="1"/>
          </p:cNvPicPr>
          <p:nvPr/>
        </p:nvPicPr>
        <p:blipFill>
          <a:blip r:embed="rId4" cstate="print"/>
          <a:stretch>
            <a:fillRect/>
          </a:stretch>
        </p:blipFill>
        <p:spPr>
          <a:xfrm>
            <a:off x="0" y="2667000"/>
            <a:ext cx="2404531" cy="1352549"/>
          </a:xfrm>
          <a:prstGeom prst="rect">
            <a:avLst/>
          </a:prstGeom>
        </p:spPr>
      </p:pic>
      <p:pic>
        <p:nvPicPr>
          <p:cNvPr id="5" name="Picture 4" descr="IMG-20171013-WA0018.jpg"/>
          <p:cNvPicPr>
            <a:picLocks noChangeAspect="1"/>
          </p:cNvPicPr>
          <p:nvPr/>
        </p:nvPicPr>
        <p:blipFill>
          <a:blip r:embed="rId5"/>
          <a:stretch>
            <a:fillRect/>
          </a:stretch>
        </p:blipFill>
        <p:spPr>
          <a:xfrm>
            <a:off x="2514600" y="2514600"/>
            <a:ext cx="2876550" cy="3835400"/>
          </a:xfrm>
          <a:prstGeom prst="rect">
            <a:avLst/>
          </a:prstGeom>
        </p:spPr>
      </p:pic>
      <p:pic>
        <p:nvPicPr>
          <p:cNvPr id="6" name="Picture 5" descr="IMG-20171013-WA0016.jpg"/>
          <p:cNvPicPr>
            <a:picLocks noChangeAspect="1"/>
          </p:cNvPicPr>
          <p:nvPr/>
        </p:nvPicPr>
        <p:blipFill>
          <a:blip r:embed="rId6" cstate="print"/>
          <a:stretch>
            <a:fillRect/>
          </a:stretch>
        </p:blipFill>
        <p:spPr>
          <a:xfrm rot="10800000" flipV="1">
            <a:off x="0" y="4191000"/>
            <a:ext cx="2438400" cy="2286000"/>
          </a:xfrm>
          <a:prstGeom prst="rect">
            <a:avLst/>
          </a:prstGeom>
        </p:spPr>
      </p:pic>
      <p:sp>
        <p:nvSpPr>
          <p:cNvPr id="7" name="TextBox 6"/>
          <p:cNvSpPr txBox="1"/>
          <p:nvPr/>
        </p:nvSpPr>
        <p:spPr>
          <a:xfrm>
            <a:off x="5410200" y="2971800"/>
            <a:ext cx="3572325" cy="3477875"/>
          </a:xfrm>
          <a:prstGeom prst="rect">
            <a:avLst/>
          </a:prstGeom>
          <a:noFill/>
        </p:spPr>
        <p:txBody>
          <a:bodyPr wrap="none" rtlCol="0">
            <a:spAutoFit/>
          </a:bodyPr>
          <a:lstStyle/>
          <a:p>
            <a:r>
              <a:rPr lang="en-US" sz="4400" b="1" dirty="0" smtClean="0">
                <a:solidFill>
                  <a:srgbClr val="FFC000"/>
                </a:solidFill>
              </a:rPr>
              <a:t>Different lab </a:t>
            </a:r>
          </a:p>
          <a:p>
            <a:r>
              <a:rPr lang="en-US" sz="4400" b="1" dirty="0" smtClean="0">
                <a:solidFill>
                  <a:srgbClr val="FFC000"/>
                </a:solidFill>
              </a:rPr>
              <a:t>activities for</a:t>
            </a:r>
          </a:p>
          <a:p>
            <a:r>
              <a:rPr lang="en-US" sz="4400" b="1" dirty="0" smtClean="0">
                <a:solidFill>
                  <a:srgbClr val="FFC000"/>
                </a:solidFill>
              </a:rPr>
              <a:t> better </a:t>
            </a:r>
          </a:p>
          <a:p>
            <a:r>
              <a:rPr lang="en-US" sz="4400" b="1" dirty="0" smtClean="0">
                <a:solidFill>
                  <a:srgbClr val="FFC000"/>
                </a:solidFill>
              </a:rPr>
              <a:t>understanding</a:t>
            </a:r>
          </a:p>
          <a:p>
            <a:endParaRPr lang="en-US" sz="4400" b="1" dirty="0">
              <a:solidFill>
                <a:srgbClr val="FFC000"/>
              </a:solidFill>
            </a:endParaRPr>
          </a:p>
        </p:txBody>
      </p:sp>
    </p:spTree>
  </p:cSld>
  <p:clrMapOvr>
    <a:masterClrMapping/>
  </p:clrMapOvr>
  <p:transition spd="slow" advClick="0" advTm="4000">
    <p:zo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_0108.JPG"/>
          <p:cNvPicPr>
            <a:picLocks noChangeAspect="1"/>
          </p:cNvPicPr>
          <p:nvPr/>
        </p:nvPicPr>
        <p:blipFill>
          <a:blip r:embed="rId2" cstate="print"/>
          <a:stretch>
            <a:fillRect/>
          </a:stretch>
        </p:blipFill>
        <p:spPr>
          <a:xfrm>
            <a:off x="0" y="0"/>
            <a:ext cx="4800600" cy="2286000"/>
          </a:xfrm>
          <a:prstGeom prst="rect">
            <a:avLst/>
          </a:prstGeom>
        </p:spPr>
      </p:pic>
      <p:pic>
        <p:nvPicPr>
          <p:cNvPr id="3" name="Picture 2" descr="DSC_0114.JPG"/>
          <p:cNvPicPr>
            <a:picLocks noChangeAspect="1"/>
          </p:cNvPicPr>
          <p:nvPr/>
        </p:nvPicPr>
        <p:blipFill>
          <a:blip r:embed="rId3" cstate="print"/>
          <a:stretch>
            <a:fillRect/>
          </a:stretch>
        </p:blipFill>
        <p:spPr>
          <a:xfrm>
            <a:off x="76200" y="3505200"/>
            <a:ext cx="4800600" cy="3352800"/>
          </a:xfrm>
          <a:prstGeom prst="rect">
            <a:avLst/>
          </a:prstGeom>
        </p:spPr>
      </p:pic>
      <p:pic>
        <p:nvPicPr>
          <p:cNvPr id="4" name="Picture 3" descr="DSC_0119.JPG"/>
          <p:cNvPicPr>
            <a:picLocks noChangeAspect="1"/>
          </p:cNvPicPr>
          <p:nvPr/>
        </p:nvPicPr>
        <p:blipFill>
          <a:blip r:embed="rId4" cstate="print"/>
          <a:stretch>
            <a:fillRect/>
          </a:stretch>
        </p:blipFill>
        <p:spPr>
          <a:xfrm>
            <a:off x="4876800" y="25400"/>
            <a:ext cx="4191000" cy="2260600"/>
          </a:xfrm>
          <a:prstGeom prst="rect">
            <a:avLst/>
          </a:prstGeom>
        </p:spPr>
      </p:pic>
      <p:pic>
        <p:nvPicPr>
          <p:cNvPr id="5" name="Picture 2"/>
          <p:cNvPicPr>
            <a:picLocks noChangeAspect="1" noChangeArrowheads="1"/>
          </p:cNvPicPr>
          <p:nvPr/>
        </p:nvPicPr>
        <p:blipFill>
          <a:blip r:embed="rId5" cstate="print"/>
          <a:srcRect/>
          <a:stretch>
            <a:fillRect/>
          </a:stretch>
        </p:blipFill>
        <p:spPr bwMode="auto">
          <a:xfrm>
            <a:off x="4953000" y="3429000"/>
            <a:ext cx="4038600" cy="3429000"/>
          </a:xfrm>
          <a:prstGeom prst="rect">
            <a:avLst/>
          </a:prstGeom>
          <a:noFill/>
          <a:ln w="9525">
            <a:noFill/>
            <a:miter lim="800000"/>
            <a:headEnd/>
            <a:tailEnd/>
          </a:ln>
        </p:spPr>
      </p:pic>
      <p:sp>
        <p:nvSpPr>
          <p:cNvPr id="8" name="TextBox 7"/>
          <p:cNvSpPr txBox="1"/>
          <p:nvPr/>
        </p:nvSpPr>
        <p:spPr>
          <a:xfrm>
            <a:off x="914400" y="2057400"/>
            <a:ext cx="7315200" cy="1446550"/>
          </a:xfrm>
          <a:prstGeom prst="rect">
            <a:avLst/>
          </a:prstGeom>
          <a:noFill/>
        </p:spPr>
        <p:txBody>
          <a:bodyPr wrap="square" rtlCol="0">
            <a:spAutoFit/>
          </a:bodyPr>
          <a:lstStyle/>
          <a:p>
            <a:r>
              <a:rPr lang="en-US" sz="8800" b="1" dirty="0" smtClean="0">
                <a:solidFill>
                  <a:srgbClr val="92D050"/>
                </a:solidFill>
                <a:latin typeface="Algerian" pitchFamily="82" charset="0"/>
              </a:rPr>
              <a:t>ISA Activity</a:t>
            </a:r>
            <a:endParaRPr lang="en-US" sz="8800" b="1" dirty="0">
              <a:solidFill>
                <a:srgbClr val="92D050"/>
              </a:solidFill>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20171111-WA0016.jpg"/>
          <p:cNvPicPr>
            <a:picLocks noChangeAspect="1"/>
          </p:cNvPicPr>
          <p:nvPr/>
        </p:nvPicPr>
        <p:blipFill>
          <a:blip r:embed="rId2"/>
          <a:stretch>
            <a:fillRect/>
          </a:stretch>
        </p:blipFill>
        <p:spPr>
          <a:xfrm>
            <a:off x="0" y="0"/>
            <a:ext cx="3733800" cy="2100263"/>
          </a:xfrm>
          <a:prstGeom prst="rect">
            <a:avLst/>
          </a:prstGeom>
        </p:spPr>
      </p:pic>
      <p:pic>
        <p:nvPicPr>
          <p:cNvPr id="4" name="Picture 3" descr="IMG-20171111-WA0018.jpg"/>
          <p:cNvPicPr>
            <a:picLocks noChangeAspect="1"/>
          </p:cNvPicPr>
          <p:nvPr/>
        </p:nvPicPr>
        <p:blipFill>
          <a:blip r:embed="rId3"/>
          <a:stretch>
            <a:fillRect/>
          </a:stretch>
        </p:blipFill>
        <p:spPr>
          <a:xfrm>
            <a:off x="3810000" y="0"/>
            <a:ext cx="3132665" cy="2057400"/>
          </a:xfrm>
          <a:prstGeom prst="rect">
            <a:avLst/>
          </a:prstGeom>
        </p:spPr>
      </p:pic>
      <p:pic>
        <p:nvPicPr>
          <p:cNvPr id="5" name="Picture 4" descr="IMG-20171111-WA0019.jpg"/>
          <p:cNvPicPr>
            <a:picLocks noChangeAspect="1"/>
          </p:cNvPicPr>
          <p:nvPr/>
        </p:nvPicPr>
        <p:blipFill>
          <a:blip r:embed="rId4" cstate="print"/>
          <a:srcRect r="21000"/>
          <a:stretch>
            <a:fillRect/>
          </a:stretch>
        </p:blipFill>
        <p:spPr>
          <a:xfrm>
            <a:off x="7010400" y="0"/>
            <a:ext cx="2133600" cy="1981200"/>
          </a:xfrm>
          <a:prstGeom prst="rect">
            <a:avLst/>
          </a:prstGeom>
        </p:spPr>
      </p:pic>
      <p:pic>
        <p:nvPicPr>
          <p:cNvPr id="6" name="Picture 5" descr="IMG-20171128-WA0008.jpg"/>
          <p:cNvPicPr>
            <a:picLocks noChangeAspect="1"/>
          </p:cNvPicPr>
          <p:nvPr/>
        </p:nvPicPr>
        <p:blipFill>
          <a:blip r:embed="rId5"/>
          <a:stretch>
            <a:fillRect/>
          </a:stretch>
        </p:blipFill>
        <p:spPr>
          <a:xfrm>
            <a:off x="0" y="2209800"/>
            <a:ext cx="2819400" cy="2209800"/>
          </a:xfrm>
          <a:prstGeom prst="rect">
            <a:avLst/>
          </a:prstGeom>
        </p:spPr>
      </p:pic>
      <p:pic>
        <p:nvPicPr>
          <p:cNvPr id="8" name="Picture 7" descr="IMG-20171121-WA0006.jpg"/>
          <p:cNvPicPr>
            <a:picLocks noChangeAspect="1"/>
          </p:cNvPicPr>
          <p:nvPr/>
        </p:nvPicPr>
        <p:blipFill>
          <a:blip r:embed="rId6" cstate="print"/>
          <a:stretch>
            <a:fillRect/>
          </a:stretch>
        </p:blipFill>
        <p:spPr>
          <a:xfrm>
            <a:off x="0" y="4495800"/>
            <a:ext cx="2844800" cy="2286000"/>
          </a:xfrm>
          <a:prstGeom prst="rect">
            <a:avLst/>
          </a:prstGeom>
        </p:spPr>
      </p:pic>
      <p:pic>
        <p:nvPicPr>
          <p:cNvPr id="9" name="Picture 8" descr="IMG-20171128-WA0013.jpg"/>
          <p:cNvPicPr>
            <a:picLocks noChangeAspect="1"/>
          </p:cNvPicPr>
          <p:nvPr/>
        </p:nvPicPr>
        <p:blipFill>
          <a:blip r:embed="rId7"/>
          <a:stretch>
            <a:fillRect/>
          </a:stretch>
        </p:blipFill>
        <p:spPr>
          <a:xfrm>
            <a:off x="6096000" y="2133600"/>
            <a:ext cx="3048000" cy="2286000"/>
          </a:xfrm>
          <a:prstGeom prst="rect">
            <a:avLst/>
          </a:prstGeom>
        </p:spPr>
      </p:pic>
      <p:pic>
        <p:nvPicPr>
          <p:cNvPr id="10" name="Picture 9" descr="IMG-20171128-WA0025.jpg"/>
          <p:cNvPicPr>
            <a:picLocks noChangeAspect="1"/>
          </p:cNvPicPr>
          <p:nvPr/>
        </p:nvPicPr>
        <p:blipFill>
          <a:blip r:embed="rId8"/>
          <a:stretch>
            <a:fillRect/>
          </a:stretch>
        </p:blipFill>
        <p:spPr>
          <a:xfrm>
            <a:off x="6096000" y="4495800"/>
            <a:ext cx="3048000" cy="2286000"/>
          </a:xfrm>
          <a:prstGeom prst="rect">
            <a:avLst/>
          </a:prstGeom>
        </p:spPr>
      </p:pic>
      <p:pic>
        <p:nvPicPr>
          <p:cNvPr id="11" name="Picture 10" descr="IMG-20171128-WA0022.jpg"/>
          <p:cNvPicPr>
            <a:picLocks noChangeAspect="1"/>
          </p:cNvPicPr>
          <p:nvPr/>
        </p:nvPicPr>
        <p:blipFill>
          <a:blip r:embed="rId9"/>
          <a:stretch>
            <a:fillRect/>
          </a:stretch>
        </p:blipFill>
        <p:spPr>
          <a:xfrm>
            <a:off x="2895600" y="4572000"/>
            <a:ext cx="3124200" cy="2209800"/>
          </a:xfrm>
          <a:prstGeom prst="rect">
            <a:avLst/>
          </a:prstGeom>
        </p:spPr>
      </p:pic>
      <p:sp>
        <p:nvSpPr>
          <p:cNvPr id="12" name="TextBox 11"/>
          <p:cNvSpPr txBox="1"/>
          <p:nvPr/>
        </p:nvSpPr>
        <p:spPr>
          <a:xfrm>
            <a:off x="2819400" y="2971800"/>
            <a:ext cx="3480440" cy="1015663"/>
          </a:xfrm>
          <a:prstGeom prst="rect">
            <a:avLst/>
          </a:prstGeom>
          <a:ln/>
        </p:spPr>
        <p:style>
          <a:lnRef idx="1">
            <a:schemeClr val="accent4"/>
          </a:lnRef>
          <a:fillRef idx="3">
            <a:schemeClr val="accent4"/>
          </a:fillRef>
          <a:effectRef idx="2">
            <a:schemeClr val="accent4"/>
          </a:effectRef>
          <a:fontRef idx="minor">
            <a:schemeClr val="lt1"/>
          </a:fontRef>
        </p:style>
        <p:txBody>
          <a:bodyPr wrap="none" rtlCol="0">
            <a:spAutoFit/>
          </a:bodyPr>
          <a:lstStyle/>
          <a:p>
            <a:r>
              <a:rPr lang="en-US" sz="6000" b="1" dirty="0" smtClean="0">
                <a:solidFill>
                  <a:schemeClr val="accent2">
                    <a:lumMod val="75000"/>
                  </a:schemeClr>
                </a:solidFill>
                <a:latin typeface="Algerian" pitchFamily="82" charset="0"/>
              </a:rPr>
              <a:t>Hobbies </a:t>
            </a:r>
            <a:endParaRPr lang="en-US" sz="6000" b="1" dirty="0">
              <a:solidFill>
                <a:schemeClr val="accent2">
                  <a:lumMod val="75000"/>
                </a:schemeClr>
              </a:solidFill>
              <a:latin typeface="Algerian" pitchFamily="82" charset="0"/>
            </a:endParaRPr>
          </a:p>
        </p:txBody>
      </p:sp>
    </p:spTree>
  </p:cSld>
  <p:clrMapOvr>
    <a:masterClrMapping/>
  </p:clrMapOvr>
  <p:transition spd="slow" advClick="0" advTm="4000">
    <p:zo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descr="https://results.searchlock.com/image.php?encI=X55g9%3ADDiii.%2FWBs.JvVDJN%3FKOPGIzFh-tEAEp_EEp-A_TT-pG_H__tZpAZ%26eKIPbEpGtEIheHTGZ-AeF__At_AFeEIIZ_ZF%26N4Pz%26XPe90AFCtHaWTawCj+pj7exj+VQpHEW%2F9ELunj1AcnGlp%26mPz%26NPX55g9%25F1%25GQ%25GQ9cVf4W1cJ1JXfc1Ub.gWBWVs.JvV%25GQTFZY%25GQE4%25GQGt%25GQ41%25GQE4Gt41QAGGHFG111fFGGFAHQZ1HFzZZZ.%3Dgs%26gPIfm-Y%2CHFb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 name="Picture 2" descr="image (2).jpg"/>
          <p:cNvPicPr>
            <a:picLocks noChangeAspect="1"/>
          </p:cNvPicPr>
          <p:nvPr/>
        </p:nvPicPr>
        <p:blipFill>
          <a:blip r:embed="rId2"/>
          <a:stretch>
            <a:fillRect/>
          </a:stretch>
        </p:blipFill>
        <p:spPr>
          <a:xfrm>
            <a:off x="914400" y="914400"/>
            <a:ext cx="7461250" cy="4705350"/>
          </a:xfrm>
          <a:prstGeom prst="rect">
            <a:avLst/>
          </a:prstGeom>
          <a:ln>
            <a:noFill/>
          </a:ln>
          <a:effectLst>
            <a:softEdge rad="112500"/>
          </a:effectLst>
        </p:spPr>
      </p:pic>
    </p:spTree>
  </p:cSld>
  <p:clrMapOvr>
    <a:masterClrMapping/>
  </p:clrMapOvr>
  <p:transition spd="slow" advClick="0" advTm="4000">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228600"/>
            <a:ext cx="7620000" cy="6494085"/>
          </a:xfrm>
          <a:prstGeom prst="rect">
            <a:avLst/>
          </a:prstGeom>
        </p:spPr>
        <p:txBody>
          <a:bodyPr wrap="square">
            <a:spAutoFit/>
          </a:bodyPr>
          <a:lstStyle/>
          <a:p>
            <a:pPr lvl="0" algn="just" eaLnBrk="0" fontAlgn="base" hangingPunct="0">
              <a:spcBef>
                <a:spcPct val="0"/>
              </a:spcBef>
              <a:spcAft>
                <a:spcPct val="0"/>
              </a:spcAft>
            </a:pPr>
            <a:r>
              <a:rPr lang="en-US" sz="1600" dirty="0" smtClean="0">
                <a:solidFill>
                  <a:srgbClr val="500050"/>
                </a:solidFill>
                <a:latin typeface="Arial" pitchFamily="34" charset="0"/>
                <a:cs typeface="Arial" pitchFamily="34" charset="0"/>
              </a:rPr>
              <a:t>It is not only about the marks and grades but also the skills and values that one should have in facing the challenging world of tomorrow. In terms of non-academic areas, our school is also pushing in many different directions. We are providing more opportunities for developing student leaders at all levels and increasing exposure of our students in competitions and benchmarking of other students in various international sports and academic competitions.</a:t>
            </a:r>
          </a:p>
          <a:p>
            <a:pPr lvl="0" algn="just" eaLnBrk="0" fontAlgn="base" hangingPunct="0">
              <a:spcBef>
                <a:spcPct val="0"/>
              </a:spcBef>
              <a:spcAft>
                <a:spcPct val="0"/>
              </a:spcAft>
            </a:pPr>
            <a:r>
              <a:rPr lang="en-US" sz="1600" dirty="0" smtClean="0">
                <a:solidFill>
                  <a:srgbClr val="500050"/>
                </a:solidFill>
                <a:latin typeface="Arial" pitchFamily="34" charset="0"/>
                <a:cs typeface="Arial" pitchFamily="34" charset="0"/>
              </a:rPr>
              <a:t/>
            </a:r>
            <a:br>
              <a:rPr lang="en-US" sz="1600" dirty="0" smtClean="0">
                <a:solidFill>
                  <a:srgbClr val="500050"/>
                </a:solidFill>
                <a:latin typeface="Arial" pitchFamily="34" charset="0"/>
                <a:cs typeface="Arial" pitchFamily="34" charset="0"/>
              </a:rPr>
            </a:br>
            <a:endParaRPr lang="en-US" sz="1600" dirty="0" smtClean="0">
              <a:latin typeface="Arial" pitchFamily="34" charset="0"/>
              <a:cs typeface="Arial" pitchFamily="34" charset="0"/>
            </a:endParaRPr>
          </a:p>
          <a:p>
            <a:pPr lvl="0" algn="just" eaLnBrk="0" fontAlgn="base" hangingPunct="0">
              <a:spcBef>
                <a:spcPct val="0"/>
              </a:spcBef>
              <a:spcAft>
                <a:spcPct val="0"/>
              </a:spcAft>
            </a:pPr>
            <a:r>
              <a:rPr lang="en-US" sz="1600" dirty="0" smtClean="0">
                <a:latin typeface="Arial" pitchFamily="34" charset="0"/>
                <a:cs typeface="Arial" pitchFamily="34" charset="0"/>
              </a:rPr>
              <a:t>Besides this, we at </a:t>
            </a:r>
            <a:r>
              <a:rPr lang="en-US" sz="1600" dirty="0" err="1" smtClean="0">
                <a:latin typeface="Arial" pitchFamily="34" charset="0"/>
                <a:cs typeface="Arial" pitchFamily="34" charset="0"/>
              </a:rPr>
              <a:t>Podar</a:t>
            </a:r>
            <a:r>
              <a:rPr lang="en-US" sz="1600" dirty="0" smtClean="0">
                <a:latin typeface="Arial" pitchFamily="34" charset="0"/>
                <a:cs typeface="Arial" pitchFamily="34" charset="0"/>
              </a:rPr>
              <a:t> CAIE spotlight on Character Building. In an already packed school day, finding time for character education can be a challenge but it’s an important facet of education because we believe that Character is the tree and habits are the seeds you sow to reap it. If you invest in good habits, you will reap good character and if you invest in good character you will reap a successful destiny. Awaking Citizen programme (of Ramakrishan Mission) and Money Smart School Programme (by NCFM, Govt of India) are on in our campus.</a:t>
            </a:r>
          </a:p>
          <a:p>
            <a:pPr lvl="0" algn="just" eaLnBrk="0" fontAlgn="base" hangingPunct="0">
              <a:spcBef>
                <a:spcPct val="0"/>
              </a:spcBef>
              <a:spcAft>
                <a:spcPct val="0"/>
              </a:spcAft>
            </a:pPr>
            <a:r>
              <a:rPr lang="en-US" sz="1600" dirty="0" smtClean="0">
                <a:solidFill>
                  <a:srgbClr val="222222"/>
                </a:solidFill>
                <a:latin typeface="Arial" pitchFamily="34" charset="0"/>
                <a:cs typeface="Arial" pitchFamily="34" charset="0"/>
              </a:rPr>
              <a:t> </a:t>
            </a:r>
            <a:endParaRPr lang="en-US" sz="1600" dirty="0" smtClean="0">
              <a:latin typeface="Arial" pitchFamily="34" charset="0"/>
              <a:cs typeface="Arial" pitchFamily="34" charset="0"/>
            </a:endParaRPr>
          </a:p>
          <a:p>
            <a:pPr lvl="0" algn="just" eaLnBrk="0" fontAlgn="base" hangingPunct="0">
              <a:spcBef>
                <a:spcPct val="0"/>
              </a:spcBef>
              <a:spcAft>
                <a:spcPct val="0"/>
              </a:spcAft>
            </a:pPr>
            <a:r>
              <a:rPr lang="en-US" sz="1600" dirty="0" smtClean="0">
                <a:solidFill>
                  <a:srgbClr val="500050"/>
                </a:solidFill>
                <a:latin typeface="Arial" pitchFamily="34" charset="0"/>
                <a:cs typeface="Arial" pitchFamily="34" charset="0"/>
              </a:rPr>
              <a:t>We are indeed grateful to the parents for reposing year after year, such complete confidence and entrusting their children to us to mould them to worthy citizens of the society. </a:t>
            </a:r>
          </a:p>
          <a:p>
            <a:pPr lvl="0" algn="just" eaLnBrk="0" fontAlgn="base" hangingPunct="0">
              <a:spcBef>
                <a:spcPct val="0"/>
              </a:spcBef>
              <a:spcAft>
                <a:spcPct val="0"/>
              </a:spcAft>
            </a:pPr>
            <a:r>
              <a:rPr lang="en-US" sz="1600" dirty="0" smtClean="0">
                <a:solidFill>
                  <a:srgbClr val="500050"/>
                </a:solidFill>
                <a:latin typeface="Arial" pitchFamily="34" charset="0"/>
                <a:cs typeface="Arial" pitchFamily="34" charset="0"/>
              </a:rPr>
              <a:t>Last but not the least I would like all my Podarites to follow some inspirational lines well said by the Swami Vivekananda - Take up one idea. Make that one idea your life–think of it, dream of it, and live on that idea. Let the brain, muscles, nerves, every part of your body, be full of that idea. This is the way to success. But keep in mind always that you should never try to become a person of success, but rather try to become a person of value.”</a:t>
            </a:r>
            <a:endParaRPr lang="en-US" sz="1600" dirty="0" smtClean="0">
              <a:latin typeface="Arial" pitchFamily="34" charset="0"/>
              <a:cs typeface="Arial" pitchFamily="34" charset="0"/>
            </a:endParaRPr>
          </a:p>
          <a:p>
            <a:pPr lvl="0" algn="just" eaLnBrk="0" fontAlgn="base" hangingPunct="0">
              <a:spcBef>
                <a:spcPct val="0"/>
              </a:spcBef>
              <a:spcAft>
                <a:spcPct val="0"/>
              </a:spcAft>
            </a:pPr>
            <a:r>
              <a:rPr lang="en-US" sz="1600" dirty="0" smtClean="0">
                <a:latin typeface="Arial" pitchFamily="34" charset="0"/>
                <a:cs typeface="Arial" pitchFamily="34" charset="0"/>
              </a:rPr>
              <a:t>Thank You.</a:t>
            </a:r>
          </a:p>
        </p:txBody>
      </p:sp>
    </p:spTree>
  </p:cSld>
  <p:clrMapOvr>
    <a:masterClrMapping/>
  </p:clrMapOvr>
  <p:transition spd="slow" advClick="0" advTm="4000">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04800" y="1295400"/>
          <a:ext cx="8458200" cy="5334002"/>
        </p:xfrm>
        <a:graphic>
          <a:graphicData uri="http://schemas.openxmlformats.org/drawingml/2006/table">
            <a:tbl>
              <a:tblPr>
                <a:tableStyleId>{775DCB02-9BB8-47FD-8907-85C794F793BA}</a:tableStyleId>
              </a:tblPr>
              <a:tblGrid>
                <a:gridCol w="4229100"/>
                <a:gridCol w="4229100"/>
              </a:tblGrid>
              <a:tr h="605636">
                <a:tc>
                  <a:txBody>
                    <a:bodyPr/>
                    <a:lstStyle/>
                    <a:p>
                      <a:pPr marL="0" marR="0" algn="l">
                        <a:lnSpc>
                          <a:spcPct val="115000"/>
                        </a:lnSpc>
                        <a:spcBef>
                          <a:spcPts val="0"/>
                        </a:spcBef>
                        <a:spcAft>
                          <a:spcPts val="1000"/>
                        </a:spcAft>
                        <a:tabLst>
                          <a:tab pos="171450" algn="l"/>
                        </a:tabLst>
                      </a:pPr>
                      <a:r>
                        <a:rPr lang="en-US" sz="2400" dirty="0"/>
                        <a:t>Chief Patron </a:t>
                      </a:r>
                      <a:endParaRPr lang="en-US" sz="2400" dirty="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a:t>Dr. (Mrs) Vandana Lulla </a:t>
                      </a:r>
                      <a:endParaRPr lang="en-US" sz="2400">
                        <a:latin typeface="Calibri"/>
                        <a:ea typeface="Calibri"/>
                        <a:cs typeface="Times New Roman"/>
                      </a:endParaRPr>
                    </a:p>
                  </a:txBody>
                  <a:tcPr marL="71013" marR="71013" marT="35506" marB="35506"/>
                </a:tc>
              </a:tr>
              <a:tr h="605636">
                <a:tc>
                  <a:txBody>
                    <a:bodyPr/>
                    <a:lstStyle/>
                    <a:p>
                      <a:pPr marL="0" marR="0" algn="l">
                        <a:lnSpc>
                          <a:spcPct val="115000"/>
                        </a:lnSpc>
                        <a:spcBef>
                          <a:spcPts val="0"/>
                        </a:spcBef>
                        <a:spcAft>
                          <a:spcPts val="1000"/>
                        </a:spcAft>
                        <a:tabLst>
                          <a:tab pos="171450" algn="l"/>
                        </a:tabLst>
                      </a:pPr>
                      <a:r>
                        <a:rPr lang="en-US" sz="2400" dirty="0"/>
                        <a:t>Chief Mentor </a:t>
                      </a:r>
                      <a:endParaRPr lang="en-US" sz="2400" dirty="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a:t>Mr. Sanjay Nandi </a:t>
                      </a:r>
                      <a:endParaRPr lang="en-US" sz="2400">
                        <a:latin typeface="Calibri"/>
                        <a:ea typeface="Calibri"/>
                        <a:cs typeface="Times New Roman"/>
                      </a:endParaRPr>
                    </a:p>
                  </a:txBody>
                  <a:tcPr marL="71013" marR="71013" marT="35506" marB="35506"/>
                </a:tc>
              </a:tr>
              <a:tr h="1240474">
                <a:tc>
                  <a:txBody>
                    <a:bodyPr/>
                    <a:lstStyle/>
                    <a:p>
                      <a:pPr marL="0" marR="0" algn="l">
                        <a:lnSpc>
                          <a:spcPct val="115000"/>
                        </a:lnSpc>
                        <a:spcBef>
                          <a:spcPts val="0"/>
                        </a:spcBef>
                        <a:spcAft>
                          <a:spcPts val="1000"/>
                        </a:spcAft>
                        <a:tabLst>
                          <a:tab pos="171450" algn="l"/>
                        </a:tabLst>
                      </a:pPr>
                      <a:r>
                        <a:rPr lang="en-US" sz="2400" dirty="0"/>
                        <a:t>Joint Editor </a:t>
                      </a:r>
                      <a:endParaRPr lang="en-US" sz="2400" dirty="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dirty="0"/>
                        <a:t> Ms. Piyalee Bhatacharya and </a:t>
                      </a:r>
                      <a:endParaRPr lang="en-US" sz="2400" dirty="0" smtClean="0"/>
                    </a:p>
                    <a:p>
                      <a:pPr marL="0" marR="0" algn="l">
                        <a:lnSpc>
                          <a:spcPct val="115000"/>
                        </a:lnSpc>
                        <a:spcBef>
                          <a:spcPts val="0"/>
                        </a:spcBef>
                        <a:spcAft>
                          <a:spcPts val="1000"/>
                        </a:spcAft>
                        <a:tabLst>
                          <a:tab pos="171450" algn="l"/>
                        </a:tabLst>
                      </a:pPr>
                      <a:r>
                        <a:rPr lang="en-US" sz="2400" dirty="0" smtClean="0"/>
                        <a:t>Dr</a:t>
                      </a:r>
                      <a:r>
                        <a:rPr lang="en-US" sz="2400" dirty="0"/>
                        <a:t>. (Mrs.) Rukmini Mardhanan</a:t>
                      </a:r>
                      <a:endParaRPr lang="en-US" sz="2400" dirty="0">
                        <a:latin typeface="Calibri"/>
                        <a:ea typeface="Calibri"/>
                        <a:cs typeface="Times New Roman"/>
                      </a:endParaRPr>
                    </a:p>
                  </a:txBody>
                  <a:tcPr marL="71013" marR="71013" marT="35506" marB="35506"/>
                </a:tc>
              </a:tr>
              <a:tr h="875623">
                <a:tc>
                  <a:txBody>
                    <a:bodyPr/>
                    <a:lstStyle/>
                    <a:p>
                      <a:pPr marL="0" marR="0" algn="l">
                        <a:lnSpc>
                          <a:spcPct val="115000"/>
                        </a:lnSpc>
                        <a:spcBef>
                          <a:spcPts val="0"/>
                        </a:spcBef>
                        <a:spcAft>
                          <a:spcPts val="1000"/>
                        </a:spcAft>
                        <a:tabLst>
                          <a:tab pos="171450" algn="l"/>
                        </a:tabLst>
                      </a:pPr>
                      <a:r>
                        <a:rPr lang="en-US" sz="2400" dirty="0"/>
                        <a:t>Technical Support </a:t>
                      </a:r>
                      <a:endParaRPr lang="en-US" sz="2400" dirty="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a:t>Ms. Mary Madhurima</a:t>
                      </a:r>
                      <a:endParaRPr lang="en-US" sz="2400">
                        <a:latin typeface="Calibri"/>
                        <a:ea typeface="Calibri"/>
                        <a:cs typeface="Times New Roman"/>
                      </a:endParaRPr>
                    </a:p>
                  </a:txBody>
                  <a:tcPr marL="71013" marR="71013" marT="35506" marB="35506"/>
                </a:tc>
              </a:tr>
              <a:tr h="605636">
                <a:tc>
                  <a:txBody>
                    <a:bodyPr/>
                    <a:lstStyle/>
                    <a:p>
                      <a:pPr marL="0" marR="0" algn="l">
                        <a:lnSpc>
                          <a:spcPct val="115000"/>
                        </a:lnSpc>
                        <a:spcBef>
                          <a:spcPts val="0"/>
                        </a:spcBef>
                        <a:spcAft>
                          <a:spcPts val="1000"/>
                        </a:spcAft>
                        <a:tabLst>
                          <a:tab pos="171450" algn="l"/>
                        </a:tabLst>
                      </a:pPr>
                      <a:r>
                        <a:rPr lang="en-US" sz="2400"/>
                        <a:t>Cover Design </a:t>
                      </a:r>
                      <a:endParaRPr lang="en-US" sz="240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dirty="0"/>
                        <a:t>Mr. Jagdish </a:t>
                      </a:r>
                      <a:r>
                        <a:rPr lang="en-US" sz="2400" dirty="0" smtClean="0"/>
                        <a:t>Rao, sakshi (grade 8)</a:t>
                      </a:r>
                      <a:endParaRPr lang="en-US" sz="2400" dirty="0">
                        <a:latin typeface="Calibri"/>
                        <a:ea typeface="Calibri"/>
                        <a:cs typeface="Times New Roman"/>
                      </a:endParaRPr>
                    </a:p>
                  </a:txBody>
                  <a:tcPr marL="71013" marR="71013" marT="35506" marB="35506"/>
                </a:tc>
              </a:tr>
              <a:tr h="795361">
                <a:tc>
                  <a:txBody>
                    <a:bodyPr/>
                    <a:lstStyle/>
                    <a:p>
                      <a:pPr marL="0" marR="0" algn="l">
                        <a:lnSpc>
                          <a:spcPct val="115000"/>
                        </a:lnSpc>
                        <a:spcBef>
                          <a:spcPts val="0"/>
                        </a:spcBef>
                        <a:spcAft>
                          <a:spcPts val="1000"/>
                        </a:spcAft>
                        <a:tabLst>
                          <a:tab pos="171450" algn="l"/>
                        </a:tabLst>
                      </a:pPr>
                      <a:r>
                        <a:rPr lang="en-US" sz="2400"/>
                        <a:t>Co-ordinator </a:t>
                      </a:r>
                      <a:endParaRPr lang="en-US" sz="240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a:t>Mrs. Arti Koli &amp; Mrs. Manjula</a:t>
                      </a:r>
                      <a:endParaRPr lang="en-US" sz="2400">
                        <a:latin typeface="Calibri"/>
                        <a:ea typeface="Calibri"/>
                        <a:cs typeface="Times New Roman"/>
                      </a:endParaRPr>
                    </a:p>
                  </a:txBody>
                  <a:tcPr marL="71013" marR="71013" marT="35506" marB="35506"/>
                </a:tc>
              </a:tr>
              <a:tr h="605636">
                <a:tc>
                  <a:txBody>
                    <a:bodyPr/>
                    <a:lstStyle/>
                    <a:p>
                      <a:pPr marL="0" marR="0" algn="l">
                        <a:lnSpc>
                          <a:spcPct val="115000"/>
                        </a:lnSpc>
                        <a:spcBef>
                          <a:spcPts val="0"/>
                        </a:spcBef>
                        <a:spcAft>
                          <a:spcPts val="1000"/>
                        </a:spcAft>
                        <a:tabLst>
                          <a:tab pos="171450" algn="l"/>
                        </a:tabLst>
                      </a:pPr>
                      <a:r>
                        <a:rPr lang="en-US" sz="2400"/>
                        <a:t>Contribution </a:t>
                      </a:r>
                      <a:endParaRPr lang="en-US" sz="240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dirty="0"/>
                        <a:t>All Teachers</a:t>
                      </a:r>
                      <a:endParaRPr lang="en-US" sz="2400" dirty="0">
                        <a:latin typeface="Calibri"/>
                        <a:ea typeface="Calibri"/>
                        <a:cs typeface="Times New Roman"/>
                      </a:endParaRPr>
                    </a:p>
                  </a:txBody>
                  <a:tcPr marL="71013" marR="71013" marT="35506" marB="35506"/>
                </a:tc>
              </a:tr>
            </a:tbl>
          </a:graphicData>
        </a:graphic>
      </p:graphicFrame>
      <p:sp>
        <p:nvSpPr>
          <p:cNvPr id="3" name="Rectangle 2"/>
          <p:cNvSpPr/>
          <p:nvPr/>
        </p:nvSpPr>
        <p:spPr>
          <a:xfrm>
            <a:off x="1371600" y="381000"/>
            <a:ext cx="6673045" cy="646331"/>
          </a:xfrm>
          <a:prstGeom prst="rect">
            <a:avLst/>
          </a:prstGeom>
        </p:spPr>
        <p:txBody>
          <a:bodyPr wrap="none">
            <a:spAutoFit/>
          </a:bodyPr>
          <a:lstStyle/>
          <a:p>
            <a:r>
              <a:rPr lang="en-US" sz="3600" b="1" dirty="0" smtClean="0">
                <a:solidFill>
                  <a:srgbClr val="FF0000"/>
                </a:solidFill>
              </a:rPr>
              <a:t>THE MAKING OF   “THE HARVEST”</a:t>
            </a:r>
            <a:endParaRPr lang="en-US" sz="3600" dirty="0">
              <a:solidFill>
                <a:srgbClr val="FF0000"/>
              </a:solidFill>
            </a:endParaRPr>
          </a:p>
        </p:txBody>
      </p:sp>
    </p:spTree>
  </p:cSld>
  <p:clrMapOvr>
    <a:masterClrMapping/>
  </p:clrMapOvr>
  <p:transition spd="slow" advClick="0" advTm="4000">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457200" y="470637"/>
          <a:ext cx="8305800" cy="6082563"/>
        </p:xfrm>
        <a:graphic>
          <a:graphicData uri="http://schemas.openxmlformats.org/presentationml/2006/ole">
            <p:oleObj spid="_x0000_s1026" name="Acrobat Document" r:id="rId3" imgW="5667146" imgH="8019898" progId="AcroExch.Document.DC">
              <p:embed/>
            </p:oleObj>
          </a:graphicData>
        </a:graphic>
      </p:graphicFrame>
    </p:spTree>
  </p:cSld>
  <p:clrMapOvr>
    <a:masterClrMapping/>
  </p:clrMapOvr>
  <p:transition spd="slow" advClick="0" advTm="4000">
    <p:zoom/>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1336</TotalTime>
  <Words>2949</Words>
  <Application>Microsoft Office PowerPoint</Application>
  <PresentationFormat>On-screen Show (4:3)</PresentationFormat>
  <Paragraphs>350</Paragraphs>
  <Slides>66</Slides>
  <Notes>0</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66</vt:i4>
      </vt:variant>
    </vt:vector>
  </HeadingPairs>
  <TitlesOfParts>
    <vt:vector size="68" baseType="lpstr">
      <vt:lpstr>Office Theme</vt:lpstr>
      <vt:lpstr>Acrobat Document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KIRAN</dc:creator>
  <cp:lastModifiedBy>KIRAN</cp:lastModifiedBy>
  <cp:revision>147</cp:revision>
  <dcterms:created xsi:type="dcterms:W3CDTF">2017-11-28T14:34:41Z</dcterms:created>
  <dcterms:modified xsi:type="dcterms:W3CDTF">2018-01-05T10:11:29Z</dcterms:modified>
</cp:coreProperties>
</file>